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88" r:id="rId4"/>
    <p:sldId id="29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1" d="100"/>
          <a:sy n="51" d="100"/>
        </p:scale>
        <p:origin x="102" y="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3E34A-03F9-4BD1-A525-717C89F6E0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DAF9BE-4A5D-4DB4-9019-56BA23AA7E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7451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4A1E7-94A9-4CF4-99B5-24E552036BB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58B257-6208-4A8C-8693-DBFD2BB729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4819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1C446-9A3E-4705-88ED-4BB1BDB4074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E13E1-8B8B-4237-ABEE-D6DD22D0AB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6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E4EB7-544C-42B0-BE36-6089A1AF68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068C65-C159-4055-941E-900DC072A3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802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11C4-C3A1-447F-B283-2243B35762C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AE4F33-5C57-466C-A74F-8164DDD508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331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A9D25-0D2F-4FF4-B946-87AF0561661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D1FF5-2350-4A6D-BC2A-D7AC8C617A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4241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E100B-6AC8-4723-84B5-C6146F43135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2818F-2612-42DC-8853-1048E185A4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6379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5554A-551F-423B-9C44-B06DC7DDFB9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D4DF1-A7E4-46E4-A1F1-72B70A2FB6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1453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E3891-15D4-404D-A434-E7CF94E3E9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0BB13-D886-4F36-8F58-0C35A21499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823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08F58-8A83-4DE3-B2AC-79F2BD7A13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6F14D3-D7EE-441E-BA55-6EEA20A642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266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AF85-1953-4DA0-9AD6-615EB6F38BC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B3106-DB59-4275-AA46-42B71F5ABB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1739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294346-72DC-4E08-BBFD-A12382B3FCE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3/29/2024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C4AFF50-93B8-4C37-B98C-DDE13D7A83D6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643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111791" y="1061156"/>
            <a:ext cx="12080383" cy="2367844"/>
          </a:xfrm>
        </p:spPr>
        <p:txBody>
          <a:bodyPr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b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sz="320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3500" b="1">
                <a:latin typeface="Times New Roman" panose="02020603050405020304" pitchFamily="18" charset="0"/>
                <a:ea typeface="Times New Roman" panose="02020603050405020304" pitchFamily="18" charset="0"/>
              </a:rPr>
              <a:t>KỸ NĂNG QUYẾT ĐỊNH VÀ GIÁM SÁT </a:t>
            </a:r>
            <a:br>
              <a:rPr lang="en-US" sz="3500" b="1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3500" b="1">
                <a:latin typeface="Times New Roman" panose="02020603050405020304" pitchFamily="18" charset="0"/>
                <a:ea typeface="Times New Roman" panose="02020603050405020304" pitchFamily="18" charset="0"/>
              </a:rPr>
              <a:t>CỦA </a:t>
            </a:r>
            <a:r>
              <a:rPr lang="en-US" sz="3500" b="1">
                <a:latin typeface="Times New Roman" panose="02020603050405020304" pitchFamily="18" charset="0"/>
                <a:cs typeface="Times New Roman" panose="02020603050405020304" pitchFamily="18" charset="0"/>
              </a:rPr>
              <a:t>HỘI 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ĐỒNG NHÂN </a:t>
            </a:r>
            <a:r>
              <a:rPr lang="en-US" sz="3500" b="1">
                <a:latin typeface="Times New Roman" panose="02020603050405020304" pitchFamily="18" charset="0"/>
                <a:cs typeface="Times New Roman" panose="02020603050405020304" pitchFamily="18" charset="0"/>
              </a:rPr>
              <a:t>DÂN </a:t>
            </a:r>
            <a:br>
              <a:rPr lang="en-US" sz="35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500" b="1">
                <a:latin typeface="Times New Roman" panose="02020603050405020304" pitchFamily="18" charset="0"/>
                <a:cs typeface="Times New Roman" panose="02020603050405020304" pitchFamily="18" charset="0"/>
              </a:rPr>
              <a:t>TRONG LĨNH VỰC GI</a:t>
            </a:r>
            <a:r>
              <a:rPr lang="vi-VN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sz="3500" b="1">
                <a:latin typeface="Times New Roman" panose="02020603050405020304" pitchFamily="18" charset="0"/>
                <a:cs typeface="Times New Roman" panose="02020603050405020304" pitchFamily="18" charset="0"/>
              </a:rPr>
              <a:t>ỤC,</a:t>
            </a:r>
            <a:r>
              <a:rPr lang="en-US" sz="3500" b="1">
                <a:latin typeface="Times New Roman" panose="02020603050405020304" pitchFamily="18" charset="0"/>
                <a:cs typeface="Times New Roman" panose="02020603050405020304" pitchFamily="18" charset="0"/>
              </a:rPr>
              <a:t> ĐÀO TẠO, </a:t>
            </a:r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Y TẾ </a:t>
            </a:r>
            <a:b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</a:t>
            </a:r>
            <a:br>
              <a:rPr lang="en-US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4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657600"/>
            <a:ext cx="12192000" cy="3200400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en-US" sz="4000" b="1" kern="10" dirty="0">
              <a:ln w="9525" cap="rnd">
                <a:solidFill>
                  <a:srgbClr val="00FF00"/>
                </a:solidFill>
                <a:prstDash val="sysDot"/>
                <a:round/>
                <a:headEnd/>
                <a:tailEnd/>
              </a:ln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  <a:defRPr/>
            </a:pPr>
            <a:r>
              <a:rPr lang="en-US" sz="4000" b="1" kern="10" dirty="0">
                <a:ln w="9525" cap="rnd">
                  <a:solidFill>
                    <a:srgbClr val="00FF00"/>
                  </a:solidFill>
                  <a:prstDash val="sysDot"/>
                  <a:round/>
                  <a:headEnd/>
                  <a:tailEnd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>   </a:t>
            </a:r>
            <a:r>
              <a:rPr lang="en-US" sz="4000" b="1" kern="10" dirty="0" err="1">
                <a:ln w="9525" cap="rnd">
                  <a:solidFill>
                    <a:srgbClr val="00FF00"/>
                  </a:solidFill>
                  <a:prstDash val="sysDot"/>
                  <a:round/>
                  <a:headEnd/>
                  <a:tailEnd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>Đỗ</a:t>
            </a:r>
            <a:r>
              <a:rPr lang="en-US" sz="4000" b="1" kern="10" dirty="0">
                <a:ln w="9525" cap="rnd">
                  <a:solidFill>
                    <a:srgbClr val="00FF00"/>
                  </a:solidFill>
                  <a:prstDash val="sysDot"/>
                  <a:round/>
                  <a:headEnd/>
                  <a:tailEnd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> Mạnh </a:t>
            </a:r>
            <a:r>
              <a:rPr lang="en-US" sz="4000" b="1" kern="10" dirty="0" err="1">
                <a:ln w="9525" cap="rnd">
                  <a:solidFill>
                    <a:srgbClr val="00FF00"/>
                  </a:solidFill>
                  <a:prstDash val="sysDot"/>
                  <a:round/>
                  <a:headEnd/>
                  <a:tailEnd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>Hùng</a:t>
            </a:r>
            <a:endParaRPr lang="en-US" sz="4000" b="1" kern="10" dirty="0">
              <a:ln w="9525" cap="rnd">
                <a:solidFill>
                  <a:srgbClr val="00FF00"/>
                </a:solidFill>
                <a:prstDash val="sysDot"/>
                <a:round/>
                <a:headEnd/>
                <a:tailEnd/>
              </a:ln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b="1" i="1" dirty="0" err="1">
                <a:ea typeface="Times New Roman" panose="02020603050405020304" pitchFamily="18" charset="0"/>
              </a:rPr>
              <a:t>Nguyên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Phó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Chủ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nhiệm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Uỷ</a:t>
            </a:r>
            <a:r>
              <a:rPr lang="en-US" b="1" i="1" dirty="0">
                <a:ea typeface="Times New Roman" panose="02020603050405020304" pitchFamily="18" charset="0"/>
              </a:rPr>
              <a:t> ban </a:t>
            </a:r>
            <a:r>
              <a:rPr lang="en-US" b="1" i="1" dirty="0" err="1">
                <a:ea typeface="Times New Roman" panose="02020603050405020304" pitchFamily="18" charset="0"/>
              </a:rPr>
              <a:t>về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các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vấn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đề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xã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hội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</a:p>
          <a:p>
            <a:pPr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b="1" i="1" dirty="0" err="1">
                <a:ea typeface="Times New Roman" panose="02020603050405020304" pitchFamily="18" charset="0"/>
              </a:rPr>
              <a:t>của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Quốc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hội</a:t>
            </a:r>
            <a:r>
              <a:rPr lang="en-US" b="1" i="1" dirty="0"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ea typeface="Times New Roman" panose="02020603050405020304" pitchFamily="18" charset="0"/>
              </a:rPr>
              <a:t>khoá</a:t>
            </a:r>
            <a:r>
              <a:rPr lang="en-US" b="1" i="1" dirty="0">
                <a:ea typeface="Times New Roman" panose="02020603050405020304" pitchFamily="18" charset="0"/>
              </a:rPr>
              <a:t> XIII</a:t>
            </a:r>
          </a:p>
          <a:p>
            <a:pPr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b="1" i="1" dirty="0" err="1">
                <a:ea typeface="Calibri" panose="020F0502020204030204" pitchFamily="34" charset="0"/>
              </a:rPr>
              <a:t>Nguyên</a:t>
            </a:r>
            <a:r>
              <a:rPr lang="en-US" b="1" i="1" dirty="0">
                <a:ea typeface="Calibri" panose="020F0502020204030204" pitchFamily="34" charset="0"/>
              </a:rPr>
              <a:t> </a:t>
            </a:r>
            <a:r>
              <a:rPr lang="en-US" b="1" i="1" dirty="0" err="1">
                <a:ea typeface="Calibri" panose="020F0502020204030204" pitchFamily="34" charset="0"/>
              </a:rPr>
              <a:t>Phó</a:t>
            </a:r>
            <a:r>
              <a:rPr lang="en-US" b="1" i="1" dirty="0">
                <a:ea typeface="Calibri" panose="020F0502020204030204" pitchFamily="34" charset="0"/>
              </a:rPr>
              <a:t> </a:t>
            </a:r>
            <a:r>
              <a:rPr lang="en-US" b="1" i="1" dirty="0" err="1">
                <a:ea typeface="Calibri" panose="020F0502020204030204" pitchFamily="34" charset="0"/>
              </a:rPr>
              <a:t>Chủ</a:t>
            </a:r>
            <a:r>
              <a:rPr lang="en-US" b="1" i="1" dirty="0">
                <a:ea typeface="Calibri" panose="020F0502020204030204" pitchFamily="34" charset="0"/>
              </a:rPr>
              <a:t> </a:t>
            </a:r>
            <a:r>
              <a:rPr lang="en-US" b="1" i="1" dirty="0" err="1">
                <a:ea typeface="Calibri" panose="020F0502020204030204" pitchFamily="34" charset="0"/>
              </a:rPr>
              <a:t>nhiệm</a:t>
            </a:r>
            <a:r>
              <a:rPr lang="en-US" b="1" i="1" dirty="0">
                <a:ea typeface="Calibri" panose="020F0502020204030204" pitchFamily="34" charset="0"/>
              </a:rPr>
              <a:t> </a:t>
            </a:r>
            <a:r>
              <a:rPr lang="en-US" b="1" i="1" dirty="0" err="1">
                <a:ea typeface="Calibri" panose="020F0502020204030204" pitchFamily="34" charset="0"/>
              </a:rPr>
              <a:t>Văn</a:t>
            </a:r>
            <a:r>
              <a:rPr lang="en-US" b="1" i="1" dirty="0">
                <a:ea typeface="Calibri" panose="020F0502020204030204" pitchFamily="34" charset="0"/>
              </a:rPr>
              <a:t> </a:t>
            </a:r>
            <a:r>
              <a:rPr lang="en-US" b="1" i="1" dirty="0" err="1">
                <a:ea typeface="Calibri" panose="020F0502020204030204" pitchFamily="34" charset="0"/>
              </a:rPr>
              <a:t>phòng</a:t>
            </a:r>
            <a:r>
              <a:rPr lang="en-US" b="1" i="1" dirty="0">
                <a:ea typeface="Calibri" panose="020F0502020204030204" pitchFamily="34" charset="0"/>
              </a:rPr>
              <a:t> </a:t>
            </a:r>
            <a:r>
              <a:rPr lang="en-US" b="1" i="1" dirty="0" err="1">
                <a:ea typeface="Calibri" panose="020F0502020204030204" pitchFamily="34" charset="0"/>
              </a:rPr>
              <a:t>Quốc</a:t>
            </a:r>
            <a:r>
              <a:rPr lang="en-US" b="1" i="1" dirty="0">
                <a:ea typeface="Calibri" panose="020F0502020204030204" pitchFamily="34" charset="0"/>
              </a:rPr>
              <a:t> </a:t>
            </a:r>
            <a:r>
              <a:rPr lang="en-US" b="1" i="1" dirty="0" err="1">
                <a:ea typeface="Calibri" panose="020F0502020204030204" pitchFamily="34" charset="0"/>
              </a:rPr>
              <a:t>hội</a:t>
            </a:r>
            <a:endParaRPr lang="en-US" b="1" dirty="0">
              <a:ea typeface="Times New Roman" panose="02020603050405020304" pitchFamily="18" charset="0"/>
            </a:endParaRPr>
          </a:p>
          <a:p>
            <a:pPr>
              <a:defRPr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71883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1229304" cy="859316"/>
          </a:xfrm>
        </p:spPr>
        <p:txBody>
          <a:bodyPr/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b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b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9041"/>
            <a:ext cx="12192000" cy="5643584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2700"/>
              <a:t>    </a:t>
            </a:r>
            <a:r>
              <a:rPr lang="en-US" sz="2700" dirty="0"/>
              <a:t>ĐB </a:t>
            </a: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thể</a:t>
            </a:r>
            <a:r>
              <a:rPr lang="en-US" sz="2700" dirty="0"/>
              <a:t> </a:t>
            </a:r>
            <a:r>
              <a:rPr lang="en-US" sz="2700" err="1"/>
              <a:t>đề</a:t>
            </a:r>
            <a:r>
              <a:rPr lang="en-US" sz="2700"/>
              <a:t> nghị </a:t>
            </a:r>
            <a:r>
              <a:rPr lang="en-US" sz="2700" dirty="0" err="1"/>
              <a:t>công</a:t>
            </a:r>
            <a:r>
              <a:rPr lang="en-US" sz="2700" dirty="0"/>
              <a:t> </a:t>
            </a:r>
            <a:r>
              <a:rPr lang="en-US" sz="2700" dirty="0" err="1"/>
              <a:t>dân</a:t>
            </a:r>
            <a:r>
              <a:rPr lang="en-US" sz="2700" dirty="0"/>
              <a:t> </a:t>
            </a:r>
            <a:r>
              <a:rPr lang="en-US" sz="2700" dirty="0" err="1"/>
              <a:t>cung</a:t>
            </a:r>
            <a:r>
              <a:rPr lang="en-US" sz="2700" dirty="0"/>
              <a:t> </a:t>
            </a:r>
            <a:r>
              <a:rPr lang="en-US" sz="2700" dirty="0" err="1"/>
              <a:t>cấp</a:t>
            </a:r>
            <a:r>
              <a:rPr lang="en-US" sz="2700" dirty="0"/>
              <a:t> </a:t>
            </a:r>
            <a:r>
              <a:rPr lang="en-US" sz="2700" dirty="0" err="1"/>
              <a:t>thêm</a:t>
            </a:r>
            <a:r>
              <a:rPr lang="en-US" sz="2700" dirty="0"/>
              <a:t> </a:t>
            </a:r>
            <a:r>
              <a:rPr lang="en-US" sz="2700" dirty="0" err="1"/>
              <a:t>tài</a:t>
            </a:r>
            <a:r>
              <a:rPr lang="en-US" sz="2700" dirty="0"/>
              <a:t> </a:t>
            </a:r>
            <a:r>
              <a:rPr lang="en-US" sz="2700" dirty="0" err="1"/>
              <a:t>liệu</a:t>
            </a:r>
            <a:r>
              <a:rPr lang="en-US" sz="2700" dirty="0"/>
              <a:t>, </a:t>
            </a:r>
            <a:r>
              <a:rPr lang="en-US" sz="2700" dirty="0" err="1"/>
              <a:t>chứng</a:t>
            </a:r>
            <a:r>
              <a:rPr lang="en-US" sz="2700" dirty="0"/>
              <a:t> </a:t>
            </a:r>
            <a:r>
              <a:rPr lang="en-US" sz="2700" err="1"/>
              <a:t>cứ</a:t>
            </a:r>
            <a:r>
              <a:rPr lang="en-US" sz="2700"/>
              <a:t>… để </a:t>
            </a:r>
            <a:r>
              <a:rPr lang="en-US" sz="2700" dirty="0" err="1"/>
              <a:t>làm</a:t>
            </a:r>
            <a:r>
              <a:rPr lang="en-US" sz="2700" dirty="0"/>
              <a:t> </a:t>
            </a:r>
            <a:r>
              <a:rPr lang="en-US" sz="2700" dirty="0" err="1"/>
              <a:t>cơ</a:t>
            </a:r>
            <a:r>
              <a:rPr lang="en-US" sz="2700" dirty="0"/>
              <a:t> </a:t>
            </a:r>
            <a:r>
              <a:rPr lang="en-US" sz="2700" dirty="0" err="1"/>
              <a:t>sở</a:t>
            </a:r>
            <a:r>
              <a:rPr lang="en-US" sz="2700" dirty="0"/>
              <a:t> </a:t>
            </a:r>
            <a:r>
              <a:rPr lang="en-US" sz="2700" dirty="0" err="1"/>
              <a:t>nghiên</a:t>
            </a:r>
            <a:r>
              <a:rPr lang="en-US" sz="2700" dirty="0"/>
              <a:t> </a:t>
            </a:r>
            <a:r>
              <a:rPr lang="en-US" sz="2700" dirty="0" err="1"/>
              <a:t>cứu</a:t>
            </a:r>
            <a:r>
              <a:rPr lang="en-US" sz="2700" dirty="0"/>
              <a:t> </a:t>
            </a:r>
            <a:r>
              <a:rPr lang="en-US" sz="2700" dirty="0" err="1"/>
              <a:t>xem</a:t>
            </a:r>
            <a:r>
              <a:rPr lang="en-US" sz="2700" dirty="0"/>
              <a:t> </a:t>
            </a:r>
            <a:r>
              <a:rPr lang="en-US" sz="2700" dirty="0" err="1"/>
              <a:t>xét</a:t>
            </a:r>
            <a:r>
              <a:rPr lang="en-US" sz="2700" dirty="0"/>
              <a:t>, </a:t>
            </a:r>
            <a:r>
              <a:rPr lang="en-US" sz="2700" err="1"/>
              <a:t>xử</a:t>
            </a:r>
            <a:r>
              <a:rPr lang="en-US" sz="2700"/>
              <a:t> lý.</a:t>
            </a:r>
            <a:endParaRPr lang="en-US" sz="2700" dirty="0"/>
          </a:p>
          <a:p>
            <a:pPr lv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700" dirty="0"/>
              <a:t>ĐB </a:t>
            </a: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trách</a:t>
            </a:r>
            <a:r>
              <a:rPr lang="en-US" sz="2700" dirty="0"/>
              <a:t> </a:t>
            </a:r>
            <a:r>
              <a:rPr lang="en-US" sz="2700" dirty="0" err="1"/>
              <a:t>nhiệm</a:t>
            </a:r>
            <a:r>
              <a:rPr lang="en-US" sz="2700" dirty="0"/>
              <a:t> </a:t>
            </a:r>
            <a:r>
              <a:rPr lang="en-US" sz="2700" dirty="0" err="1"/>
              <a:t>trả</a:t>
            </a:r>
            <a:r>
              <a:rPr lang="en-US" sz="2700" dirty="0"/>
              <a:t> </a:t>
            </a:r>
            <a:r>
              <a:rPr lang="en-US" sz="2700" dirty="0" err="1"/>
              <a:t>lời</a:t>
            </a:r>
            <a:r>
              <a:rPr lang="en-US" sz="2700" dirty="0"/>
              <a:t> </a:t>
            </a:r>
            <a:r>
              <a:rPr lang="en-US" sz="2700" dirty="0" err="1"/>
              <a:t>trực</a:t>
            </a:r>
            <a:r>
              <a:rPr lang="en-US" sz="2700" dirty="0"/>
              <a:t> </a:t>
            </a:r>
            <a:r>
              <a:rPr lang="en-US" sz="2700" dirty="0" err="1"/>
              <a:t>tiếp</a:t>
            </a:r>
            <a:r>
              <a:rPr lang="en-US" sz="2700" dirty="0"/>
              <a:t> </a:t>
            </a:r>
            <a:r>
              <a:rPr lang="en-US" sz="2700" dirty="0" err="1"/>
              <a:t>hoặc</a:t>
            </a:r>
            <a:r>
              <a:rPr lang="en-US" sz="2700" dirty="0"/>
              <a:t> </a:t>
            </a:r>
            <a:r>
              <a:rPr lang="en-US" sz="2700" dirty="0" err="1"/>
              <a:t>bằng</a:t>
            </a:r>
            <a:r>
              <a:rPr lang="en-US" sz="2700" dirty="0"/>
              <a:t> </a:t>
            </a:r>
            <a:r>
              <a:rPr lang="en-US" sz="2700" dirty="0" err="1"/>
              <a:t>văn</a:t>
            </a:r>
            <a:r>
              <a:rPr lang="en-US" sz="2700" dirty="0"/>
              <a:t> </a:t>
            </a:r>
            <a:r>
              <a:rPr lang="en-US" sz="2700" dirty="0" err="1"/>
              <a:t>bản</a:t>
            </a:r>
            <a:r>
              <a:rPr lang="en-US" sz="2700" dirty="0"/>
              <a:t> </a:t>
            </a:r>
            <a:r>
              <a:rPr lang="en-US" sz="2700" dirty="0" err="1"/>
              <a:t>về</a:t>
            </a:r>
            <a:r>
              <a:rPr lang="en-US" sz="2700" dirty="0"/>
              <a:t> </a:t>
            </a:r>
            <a:r>
              <a:rPr lang="en-US" sz="2700" dirty="0" err="1"/>
              <a:t>việc</a:t>
            </a:r>
            <a:r>
              <a:rPr lang="en-US" sz="2700" dirty="0"/>
              <a:t> </a:t>
            </a:r>
            <a:r>
              <a:rPr lang="en-US" sz="2700" dirty="0" err="1"/>
              <a:t>phản</a:t>
            </a:r>
            <a:r>
              <a:rPr lang="en-US" sz="2700" dirty="0"/>
              <a:t> </a:t>
            </a:r>
            <a:r>
              <a:rPr lang="en-US" sz="2700" dirty="0" err="1"/>
              <a:t>ánh</a:t>
            </a:r>
            <a:r>
              <a:rPr lang="en-US" sz="2700" dirty="0"/>
              <a:t>, </a:t>
            </a:r>
            <a:r>
              <a:rPr lang="en-US" sz="2700" dirty="0" err="1"/>
              <a:t>kiến</a:t>
            </a:r>
            <a:r>
              <a:rPr lang="en-US" sz="2700" dirty="0"/>
              <a:t> </a:t>
            </a:r>
            <a:r>
              <a:rPr lang="en-US" sz="2700" dirty="0" err="1"/>
              <a:t>nghị</a:t>
            </a:r>
            <a:r>
              <a:rPr lang="en-US" sz="2700" dirty="0"/>
              <a:t>, </a:t>
            </a:r>
            <a:r>
              <a:rPr lang="en-US" sz="2700" dirty="0" err="1"/>
              <a:t>khiếu</a:t>
            </a:r>
            <a:r>
              <a:rPr lang="en-US" sz="2700" dirty="0"/>
              <a:t> </a:t>
            </a:r>
            <a:r>
              <a:rPr lang="en-US" sz="2700" dirty="0" err="1"/>
              <a:t>nại</a:t>
            </a:r>
            <a:r>
              <a:rPr lang="en-US" sz="2700" dirty="0"/>
              <a:t>, </a:t>
            </a:r>
            <a:r>
              <a:rPr lang="en-US" sz="2700" dirty="0" err="1"/>
              <a:t>tố</a:t>
            </a:r>
            <a:r>
              <a:rPr lang="en-US" sz="2700" dirty="0"/>
              <a:t> </a:t>
            </a:r>
            <a:r>
              <a:rPr lang="en-US" sz="2700" dirty="0" err="1"/>
              <a:t>cáo</a:t>
            </a:r>
            <a:r>
              <a:rPr lang="en-US" sz="2700" dirty="0"/>
              <a:t> </a:t>
            </a:r>
            <a:r>
              <a:rPr lang="en-US" sz="2700" dirty="0" err="1"/>
              <a:t>đã</a:t>
            </a:r>
            <a:r>
              <a:rPr lang="en-US" sz="2700" dirty="0"/>
              <a:t> </a:t>
            </a:r>
            <a:r>
              <a:rPr lang="en-US" sz="2700" dirty="0" err="1"/>
              <a:t>được</a:t>
            </a:r>
            <a:r>
              <a:rPr lang="en-US" sz="2700" dirty="0"/>
              <a:t> </a:t>
            </a:r>
            <a:r>
              <a:rPr lang="en-US" sz="2700" dirty="0" err="1"/>
              <a:t>thụ</a:t>
            </a:r>
            <a:r>
              <a:rPr lang="en-US" sz="2700" dirty="0"/>
              <a:t> </a:t>
            </a:r>
            <a:r>
              <a:rPr lang="en-US" sz="2700" dirty="0" err="1"/>
              <a:t>lý</a:t>
            </a:r>
            <a:r>
              <a:rPr lang="en-US" sz="2700" dirty="0"/>
              <a:t> </a:t>
            </a:r>
            <a:r>
              <a:rPr lang="en-US" sz="2700" dirty="0" err="1"/>
              <a:t>để</a:t>
            </a:r>
            <a:r>
              <a:rPr lang="en-US" sz="2700" dirty="0"/>
              <a:t> </a:t>
            </a:r>
            <a:r>
              <a:rPr lang="en-US" sz="2700" dirty="0" err="1"/>
              <a:t>xem</a:t>
            </a:r>
            <a:r>
              <a:rPr lang="en-US" sz="2700" dirty="0"/>
              <a:t> </a:t>
            </a:r>
            <a:r>
              <a:rPr lang="en-US" sz="2700" dirty="0" err="1"/>
              <a:t>xét</a:t>
            </a:r>
            <a:r>
              <a:rPr lang="en-US" sz="2700" dirty="0"/>
              <a:t> </a:t>
            </a:r>
            <a:r>
              <a:rPr lang="en-US" sz="2700" dirty="0" err="1"/>
              <a:t>giải</a:t>
            </a:r>
            <a:r>
              <a:rPr lang="en-US" sz="2700" dirty="0"/>
              <a:t> </a:t>
            </a:r>
            <a:r>
              <a:rPr lang="en-US" sz="2700" dirty="0" err="1"/>
              <a:t>quyết</a:t>
            </a:r>
            <a:r>
              <a:rPr lang="en-US" sz="2700" dirty="0"/>
              <a:t> </a:t>
            </a:r>
            <a:r>
              <a:rPr lang="en-US" sz="2700" dirty="0" err="1"/>
              <a:t>hoặc</a:t>
            </a:r>
            <a:r>
              <a:rPr lang="en-US" sz="2700" dirty="0"/>
              <a:t> </a:t>
            </a:r>
            <a:r>
              <a:rPr lang="en-US" sz="2700" dirty="0" err="1"/>
              <a:t>không</a:t>
            </a:r>
            <a:r>
              <a:rPr lang="en-US" sz="2700" dirty="0"/>
              <a:t> </a:t>
            </a:r>
            <a:r>
              <a:rPr lang="en-US" sz="2700" dirty="0" err="1"/>
              <a:t>thụ</a:t>
            </a:r>
            <a:r>
              <a:rPr lang="en-US" sz="2700" dirty="0"/>
              <a:t> </a:t>
            </a:r>
            <a:r>
              <a:rPr lang="en-US" sz="2700" dirty="0" err="1"/>
              <a:t>lý</a:t>
            </a:r>
            <a:r>
              <a:rPr lang="en-US" sz="2700" dirty="0"/>
              <a:t> </a:t>
            </a:r>
            <a:r>
              <a:rPr lang="en-US" sz="2700" dirty="0" err="1"/>
              <a:t>với</a:t>
            </a:r>
            <a:r>
              <a:rPr lang="en-US" sz="2700" dirty="0"/>
              <a:t> </a:t>
            </a:r>
            <a:r>
              <a:rPr lang="en-US" sz="2700" dirty="0" err="1"/>
              <a:t>lý</a:t>
            </a:r>
            <a:r>
              <a:rPr lang="en-US" sz="2700" dirty="0"/>
              <a:t> do </a:t>
            </a:r>
            <a:r>
              <a:rPr lang="en-US" sz="2700" dirty="0" err="1"/>
              <a:t>kèm</a:t>
            </a:r>
            <a:r>
              <a:rPr lang="en-US" sz="2700" dirty="0"/>
              <a:t> </a:t>
            </a:r>
            <a:r>
              <a:rPr lang="en-US" sz="2700" dirty="0" err="1"/>
              <a:t>theo</a:t>
            </a:r>
            <a:endParaRPr lang="en-US" sz="2700" dirty="0"/>
          </a:p>
          <a:p>
            <a: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2700" b="1" dirty="0"/>
              <a:t>c. </a:t>
            </a:r>
            <a:r>
              <a:rPr lang="en-US" sz="2700" b="1" dirty="0" err="1"/>
              <a:t>Các</a:t>
            </a:r>
            <a:r>
              <a:rPr lang="en-US" sz="2700" b="1" dirty="0"/>
              <a:t> </a:t>
            </a:r>
            <a:r>
              <a:rPr lang="en-US" sz="2700" b="1" dirty="0" err="1"/>
              <a:t>nội</a:t>
            </a:r>
            <a:r>
              <a:rPr lang="en-US" sz="2700" b="1" dirty="0"/>
              <a:t> dung </a:t>
            </a:r>
            <a:r>
              <a:rPr lang="en-US" sz="2700" b="1" dirty="0" err="1"/>
              <a:t>thường</a:t>
            </a:r>
            <a:r>
              <a:rPr lang="en-US" sz="2700" b="1" dirty="0"/>
              <a:t> </a:t>
            </a:r>
            <a:r>
              <a:rPr lang="en-US" sz="2700" b="1" dirty="0" err="1"/>
              <a:t>gặp</a:t>
            </a:r>
            <a:r>
              <a:rPr lang="en-US" sz="2700" b="1" dirty="0"/>
              <a:t> </a:t>
            </a:r>
            <a:r>
              <a:rPr lang="en-US" sz="2700" b="1" dirty="0" err="1"/>
              <a:t>trong</a:t>
            </a:r>
            <a:r>
              <a:rPr lang="en-US" sz="2700" b="1" dirty="0"/>
              <a:t> TXCT, </a:t>
            </a:r>
            <a:r>
              <a:rPr lang="en-US" sz="2700" b="1" dirty="0" err="1"/>
              <a:t>tiếp</a:t>
            </a:r>
            <a:r>
              <a:rPr lang="en-US" sz="2700" b="1" dirty="0"/>
              <a:t> </a:t>
            </a:r>
            <a:r>
              <a:rPr lang="en-US" sz="2700" b="1" dirty="0" err="1"/>
              <a:t>công</a:t>
            </a:r>
            <a:r>
              <a:rPr lang="en-US" sz="2700" b="1" dirty="0"/>
              <a:t> </a:t>
            </a:r>
            <a:r>
              <a:rPr lang="en-US" sz="2700" b="1" dirty="0" err="1"/>
              <a:t>dân</a:t>
            </a:r>
            <a:r>
              <a:rPr lang="en-US" sz="2700" b="1" dirty="0"/>
              <a:t>, </a:t>
            </a:r>
            <a:r>
              <a:rPr lang="en-US" sz="2700" b="1" dirty="0" err="1"/>
              <a:t>giải</a:t>
            </a:r>
            <a:r>
              <a:rPr lang="en-US" sz="2700" b="1" dirty="0"/>
              <a:t> </a:t>
            </a:r>
            <a:r>
              <a:rPr lang="en-US" sz="2700" b="1" dirty="0" err="1"/>
              <a:t>quyết</a:t>
            </a:r>
            <a:r>
              <a:rPr lang="en-US" sz="2700" b="1" dirty="0"/>
              <a:t> </a:t>
            </a:r>
            <a:r>
              <a:rPr lang="en-US" sz="2700" b="1" dirty="0" err="1"/>
              <a:t>khiếu</a:t>
            </a:r>
            <a:r>
              <a:rPr lang="en-US" sz="2700" b="1" dirty="0"/>
              <a:t> </a:t>
            </a:r>
            <a:r>
              <a:rPr lang="en-US" sz="2700" b="1" dirty="0" err="1"/>
              <a:t>nại</a:t>
            </a:r>
            <a:r>
              <a:rPr lang="en-US" sz="2700" b="1" dirty="0"/>
              <a:t>, </a:t>
            </a:r>
            <a:r>
              <a:rPr lang="en-US" sz="2700" b="1" dirty="0" err="1"/>
              <a:t>tố</a:t>
            </a:r>
            <a:r>
              <a:rPr lang="en-US" sz="2700" b="1" dirty="0"/>
              <a:t> </a:t>
            </a:r>
            <a:r>
              <a:rPr lang="en-US" sz="2700" b="1" dirty="0" err="1"/>
              <a:t>cáo</a:t>
            </a:r>
            <a:r>
              <a:rPr lang="en-US" sz="2700" b="1" dirty="0"/>
              <a:t> </a:t>
            </a:r>
            <a:r>
              <a:rPr lang="en-US" sz="2700" b="1" dirty="0" err="1"/>
              <a:t>về</a:t>
            </a:r>
            <a:r>
              <a:rPr lang="en-US" sz="2700" b="1" dirty="0"/>
              <a:t> </a:t>
            </a:r>
            <a:r>
              <a:rPr lang="en-US" sz="2700" b="1" dirty="0" err="1"/>
              <a:t>lĩnh</a:t>
            </a:r>
            <a:r>
              <a:rPr lang="en-US" sz="2700" b="1" dirty="0"/>
              <a:t> </a:t>
            </a:r>
            <a:r>
              <a:rPr lang="en-US" sz="2700" b="1" dirty="0" err="1"/>
              <a:t>vực</a:t>
            </a:r>
            <a:r>
              <a:rPr lang="en-US" sz="2700" b="1" dirty="0"/>
              <a:t> GDĐT</a:t>
            </a:r>
            <a:r>
              <a:rPr lang="en-US" sz="2700" b="1"/>
              <a:t>, YT </a:t>
            </a:r>
            <a:endParaRPr lang="en-US" sz="2700" b="1" dirty="0"/>
          </a:p>
          <a:p>
            <a:pPr lv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700" dirty="0" err="1"/>
              <a:t>Lĩnh</a:t>
            </a:r>
            <a:r>
              <a:rPr lang="en-US" sz="2700" dirty="0"/>
              <a:t> </a:t>
            </a:r>
            <a:r>
              <a:rPr lang="en-US" sz="2700" dirty="0" err="1"/>
              <a:t>vực</a:t>
            </a:r>
            <a:r>
              <a:rPr lang="en-US" sz="2700" dirty="0"/>
              <a:t> GDĐT: </a:t>
            </a:r>
            <a:r>
              <a:rPr lang="en-US" sz="2700" dirty="0" err="1"/>
              <a:t>Chất</a:t>
            </a:r>
            <a:r>
              <a:rPr lang="en-US" sz="2700" dirty="0"/>
              <a:t> </a:t>
            </a:r>
            <a:r>
              <a:rPr lang="en-US" sz="2700" dirty="0" err="1"/>
              <a:t>lượng</a:t>
            </a:r>
            <a:r>
              <a:rPr lang="en-US" sz="2700" dirty="0"/>
              <a:t> </a:t>
            </a:r>
            <a:r>
              <a:rPr lang="en-US" sz="2700" dirty="0" err="1"/>
              <a:t>dạy</a:t>
            </a:r>
            <a:r>
              <a:rPr lang="en-US" sz="2700" dirty="0"/>
              <a:t> </a:t>
            </a:r>
            <a:r>
              <a:rPr lang="en-US" sz="2700" dirty="0" err="1"/>
              <a:t>và</a:t>
            </a:r>
            <a:r>
              <a:rPr lang="en-US" sz="2700" dirty="0"/>
              <a:t> </a:t>
            </a:r>
            <a:r>
              <a:rPr lang="en-US" sz="2700" dirty="0" err="1"/>
              <a:t>học</a:t>
            </a:r>
            <a:r>
              <a:rPr lang="en-US" sz="2700" dirty="0"/>
              <a:t>; </a:t>
            </a:r>
            <a:r>
              <a:rPr lang="en-US" sz="2700" dirty="0" err="1"/>
              <a:t>tuyển</a:t>
            </a:r>
            <a:r>
              <a:rPr lang="en-US" sz="2700" dirty="0"/>
              <a:t> </a:t>
            </a:r>
            <a:r>
              <a:rPr lang="en-US" sz="2700" dirty="0" err="1"/>
              <a:t>dụng</a:t>
            </a:r>
            <a:r>
              <a:rPr lang="en-US" sz="2700" dirty="0"/>
              <a:t> </a:t>
            </a:r>
            <a:r>
              <a:rPr lang="en-US" sz="2700" dirty="0" err="1"/>
              <a:t>giáo</a:t>
            </a:r>
            <a:r>
              <a:rPr lang="en-US" sz="2700" dirty="0"/>
              <a:t> </a:t>
            </a:r>
            <a:r>
              <a:rPr lang="en-US" sz="2700" dirty="0" err="1"/>
              <a:t>viên</a:t>
            </a:r>
            <a:r>
              <a:rPr lang="en-US" sz="2700" dirty="0"/>
              <a:t>, </a:t>
            </a:r>
            <a:r>
              <a:rPr lang="en-US" sz="2700" dirty="0" err="1"/>
              <a:t>viên</a:t>
            </a:r>
            <a:r>
              <a:rPr lang="en-US" sz="2700" dirty="0"/>
              <a:t> </a:t>
            </a:r>
            <a:r>
              <a:rPr lang="en-US" sz="2700" dirty="0" err="1"/>
              <a:t>chức</a:t>
            </a:r>
            <a:r>
              <a:rPr lang="en-US" sz="2700" dirty="0"/>
              <a:t> </a:t>
            </a:r>
            <a:r>
              <a:rPr lang="en-US" sz="2700" dirty="0" err="1"/>
              <a:t>ngành</a:t>
            </a:r>
            <a:r>
              <a:rPr lang="en-US" sz="2700" dirty="0"/>
              <a:t> </a:t>
            </a:r>
            <a:r>
              <a:rPr lang="en-US" sz="2700" dirty="0" err="1"/>
              <a:t>giáo</a:t>
            </a:r>
            <a:r>
              <a:rPr lang="en-US" sz="2700" dirty="0"/>
              <a:t> </a:t>
            </a:r>
            <a:r>
              <a:rPr lang="en-US" sz="2700" dirty="0" err="1"/>
              <a:t>dục</a:t>
            </a:r>
            <a:r>
              <a:rPr lang="en-US" sz="2700" dirty="0"/>
              <a:t>; </a:t>
            </a:r>
            <a:r>
              <a:rPr lang="en-US" sz="2700" dirty="0" err="1"/>
              <a:t>cơ</a:t>
            </a:r>
            <a:r>
              <a:rPr lang="en-US" sz="2700" dirty="0"/>
              <a:t> </a:t>
            </a:r>
            <a:r>
              <a:rPr lang="en-US" sz="2700" dirty="0" err="1"/>
              <a:t>sở</a:t>
            </a:r>
            <a:r>
              <a:rPr lang="en-US" sz="2700" dirty="0"/>
              <a:t> </a:t>
            </a:r>
            <a:r>
              <a:rPr lang="en-US" sz="2700" dirty="0" err="1"/>
              <a:t>vật</a:t>
            </a:r>
            <a:r>
              <a:rPr lang="en-US" sz="2700" dirty="0"/>
              <a:t> </a:t>
            </a:r>
            <a:r>
              <a:rPr lang="en-US" sz="2700" dirty="0" err="1"/>
              <a:t>chất</a:t>
            </a:r>
            <a:r>
              <a:rPr lang="en-US" sz="2700" dirty="0"/>
              <a:t>; </a:t>
            </a:r>
            <a:r>
              <a:rPr lang="en-US" sz="2700" dirty="0" err="1"/>
              <a:t>phát</a:t>
            </a:r>
            <a:r>
              <a:rPr lang="en-US" sz="2700" dirty="0"/>
              <a:t> </a:t>
            </a:r>
            <a:r>
              <a:rPr lang="en-US" sz="2700" dirty="0" err="1"/>
              <a:t>triển</a:t>
            </a:r>
            <a:r>
              <a:rPr lang="en-US" sz="2700" dirty="0"/>
              <a:t> </a:t>
            </a:r>
            <a:r>
              <a:rPr lang="en-US" sz="2700" dirty="0" err="1"/>
              <a:t>giáo</a:t>
            </a:r>
            <a:r>
              <a:rPr lang="en-US" sz="2700" dirty="0"/>
              <a:t> </a:t>
            </a:r>
            <a:r>
              <a:rPr lang="en-US" sz="2700" err="1"/>
              <a:t>dục</a:t>
            </a:r>
            <a:r>
              <a:rPr lang="en-US" sz="2700"/>
              <a:t> vùng đồng bào làm ng</a:t>
            </a:r>
            <a:r>
              <a:rPr lang="vi-VN" sz="2700"/>
              <a:t>ư</a:t>
            </a:r>
            <a:r>
              <a:rPr lang="en-US" sz="2700"/>
              <a:t> nghiệp và vùng đồng bào dân tộc thiểu số; sử </a:t>
            </a:r>
            <a:r>
              <a:rPr lang="en-US" sz="2700" dirty="0" err="1"/>
              <a:t>dụng</a:t>
            </a:r>
            <a:r>
              <a:rPr lang="en-US" sz="2700" dirty="0"/>
              <a:t> </a:t>
            </a:r>
            <a:r>
              <a:rPr lang="en-US" sz="2700" dirty="0" err="1"/>
              <a:t>kinh</a:t>
            </a:r>
            <a:r>
              <a:rPr lang="en-US" sz="2700" dirty="0"/>
              <a:t> </a:t>
            </a:r>
            <a:r>
              <a:rPr lang="en-US" sz="2700" dirty="0" err="1"/>
              <a:t>phí</a:t>
            </a:r>
            <a:r>
              <a:rPr lang="en-US" sz="2700" dirty="0"/>
              <a:t>, </a:t>
            </a:r>
            <a:r>
              <a:rPr lang="en-US" sz="2700" dirty="0" err="1"/>
              <a:t>tài</a:t>
            </a:r>
            <a:r>
              <a:rPr lang="en-US" sz="2700" dirty="0"/>
              <a:t> </a:t>
            </a:r>
            <a:r>
              <a:rPr lang="en-US" sz="2700" dirty="0" err="1"/>
              <a:t>sản</a:t>
            </a:r>
            <a:r>
              <a:rPr lang="en-US" sz="2700" dirty="0"/>
              <a:t>, </a:t>
            </a:r>
            <a:r>
              <a:rPr lang="en-US" sz="2700" dirty="0" err="1"/>
              <a:t>thiết</a:t>
            </a:r>
            <a:r>
              <a:rPr lang="en-US" sz="2700" dirty="0"/>
              <a:t> </a:t>
            </a:r>
            <a:r>
              <a:rPr lang="en-US" sz="2700" dirty="0" err="1"/>
              <a:t>bị</a:t>
            </a:r>
            <a:r>
              <a:rPr lang="en-US" sz="2700" dirty="0"/>
              <a:t>; </a:t>
            </a:r>
            <a:r>
              <a:rPr lang="en-US" sz="2700" dirty="0" err="1"/>
              <a:t>đóng</a:t>
            </a:r>
            <a:r>
              <a:rPr lang="en-US" sz="2700" dirty="0"/>
              <a:t> </a:t>
            </a:r>
            <a:r>
              <a:rPr lang="en-US" sz="2700" dirty="0" err="1"/>
              <a:t>góp</a:t>
            </a:r>
            <a:r>
              <a:rPr lang="en-US" sz="2700" dirty="0"/>
              <a:t> </a:t>
            </a:r>
            <a:r>
              <a:rPr lang="en-US" sz="2700" dirty="0" err="1"/>
              <a:t>của</a:t>
            </a:r>
            <a:r>
              <a:rPr lang="en-US" sz="2700" dirty="0"/>
              <a:t> </a:t>
            </a:r>
            <a:r>
              <a:rPr lang="en-US" sz="2700" dirty="0" err="1"/>
              <a:t>người</a:t>
            </a:r>
            <a:r>
              <a:rPr lang="en-US" sz="2700" dirty="0"/>
              <a:t> </a:t>
            </a:r>
            <a:r>
              <a:rPr lang="en-US" sz="2700" dirty="0" err="1"/>
              <a:t>dân</a:t>
            </a:r>
            <a:r>
              <a:rPr lang="en-US" sz="2700" dirty="0"/>
              <a:t> </a:t>
            </a:r>
            <a:r>
              <a:rPr lang="en-US" sz="2700" dirty="0" err="1"/>
              <a:t>để</a:t>
            </a:r>
            <a:r>
              <a:rPr lang="en-US" sz="2700" dirty="0"/>
              <a:t> </a:t>
            </a:r>
            <a:r>
              <a:rPr lang="en-US" sz="2700" dirty="0" err="1"/>
              <a:t>xây</a:t>
            </a:r>
            <a:r>
              <a:rPr lang="en-US" sz="2700" dirty="0"/>
              <a:t> </a:t>
            </a:r>
            <a:r>
              <a:rPr lang="en-US" sz="2700" dirty="0" err="1"/>
              <a:t>dựng</a:t>
            </a:r>
            <a:r>
              <a:rPr lang="en-US" sz="2700" dirty="0"/>
              <a:t> </a:t>
            </a:r>
            <a:r>
              <a:rPr lang="en-US" sz="2700" dirty="0" err="1"/>
              <a:t>trường</a:t>
            </a:r>
            <a:r>
              <a:rPr lang="en-US" sz="2700" dirty="0"/>
              <a:t> </a:t>
            </a:r>
            <a:r>
              <a:rPr lang="en-US" sz="2700" dirty="0" err="1"/>
              <a:t>lớp</a:t>
            </a:r>
            <a:r>
              <a:rPr lang="en-US" sz="2700" dirty="0"/>
              <a:t>; </a:t>
            </a:r>
            <a:r>
              <a:rPr lang="en-US" sz="2700" dirty="0" err="1"/>
              <a:t>các</a:t>
            </a:r>
            <a:r>
              <a:rPr lang="en-US" sz="2700" dirty="0"/>
              <a:t> </a:t>
            </a:r>
            <a:r>
              <a:rPr lang="en-US" sz="2700" dirty="0" err="1"/>
              <a:t>trường</a:t>
            </a:r>
            <a:r>
              <a:rPr lang="en-US" sz="2700" dirty="0"/>
              <a:t> </a:t>
            </a:r>
            <a:r>
              <a:rPr lang="en-US" sz="2700" dirty="0" err="1"/>
              <a:t>nội</a:t>
            </a:r>
            <a:r>
              <a:rPr lang="en-US" sz="2700" dirty="0"/>
              <a:t> </a:t>
            </a:r>
            <a:r>
              <a:rPr lang="en-US" sz="2700" dirty="0" err="1"/>
              <a:t>trú</a:t>
            </a:r>
            <a:r>
              <a:rPr lang="en-US" sz="2700" dirty="0"/>
              <a:t>, </a:t>
            </a:r>
            <a:r>
              <a:rPr lang="en-US" sz="2700" dirty="0" err="1"/>
              <a:t>bán</a:t>
            </a:r>
            <a:r>
              <a:rPr lang="en-US" sz="2700" dirty="0"/>
              <a:t> </a:t>
            </a:r>
            <a:r>
              <a:rPr lang="en-US" sz="2700" dirty="0" err="1"/>
              <a:t>trú</a:t>
            </a:r>
            <a:r>
              <a:rPr lang="en-US" sz="2700" dirty="0"/>
              <a:t>; </a:t>
            </a:r>
            <a:r>
              <a:rPr lang="en-US" sz="2700" dirty="0" err="1"/>
              <a:t>bạo</a:t>
            </a:r>
            <a:r>
              <a:rPr lang="en-US" sz="2700" dirty="0"/>
              <a:t> </a:t>
            </a:r>
            <a:r>
              <a:rPr lang="en-US" sz="2700" dirty="0" err="1"/>
              <a:t>lực</a:t>
            </a:r>
            <a:r>
              <a:rPr lang="en-US" sz="2700" dirty="0"/>
              <a:t>, </a:t>
            </a:r>
            <a:r>
              <a:rPr lang="en-US" sz="2700" dirty="0" err="1"/>
              <a:t>bạo</a:t>
            </a:r>
            <a:r>
              <a:rPr lang="en-US" sz="2700" dirty="0"/>
              <a:t> </a:t>
            </a:r>
            <a:r>
              <a:rPr lang="en-US" sz="2700" dirty="0" err="1"/>
              <a:t>hành</a:t>
            </a:r>
            <a:r>
              <a:rPr lang="en-US" sz="2700" dirty="0"/>
              <a:t>; </a:t>
            </a:r>
            <a:r>
              <a:rPr lang="en-US" sz="2700" dirty="0" err="1"/>
              <a:t>bình</a:t>
            </a:r>
            <a:r>
              <a:rPr lang="en-US" sz="2700" dirty="0"/>
              <a:t> </a:t>
            </a:r>
            <a:r>
              <a:rPr lang="en-US" sz="2700" dirty="0" err="1"/>
              <a:t>đẳng</a:t>
            </a:r>
            <a:r>
              <a:rPr lang="en-US" sz="2700" dirty="0"/>
              <a:t> </a:t>
            </a:r>
            <a:r>
              <a:rPr lang="en-US" sz="2700" dirty="0" err="1"/>
              <a:t>giới</a:t>
            </a:r>
            <a:r>
              <a:rPr lang="en-US" sz="2700" dirty="0"/>
              <a:t>; </a:t>
            </a:r>
            <a:r>
              <a:rPr lang="en-US" sz="2700" dirty="0" err="1"/>
              <a:t>giáo</a:t>
            </a:r>
            <a:r>
              <a:rPr lang="en-US" sz="2700" dirty="0"/>
              <a:t> </a:t>
            </a:r>
            <a:r>
              <a:rPr lang="en-US" sz="2700" dirty="0" err="1"/>
              <a:t>dục</a:t>
            </a:r>
            <a:r>
              <a:rPr lang="en-US" sz="2700" dirty="0"/>
              <a:t> </a:t>
            </a:r>
            <a:r>
              <a:rPr lang="en-US" sz="2700" dirty="0" err="1"/>
              <a:t>đối</a:t>
            </a:r>
            <a:r>
              <a:rPr lang="en-US" sz="2700" dirty="0"/>
              <a:t> </a:t>
            </a:r>
            <a:r>
              <a:rPr lang="en-US" sz="2700" dirty="0" err="1"/>
              <a:t>với</a:t>
            </a:r>
            <a:r>
              <a:rPr lang="en-US" sz="2700" dirty="0"/>
              <a:t> </a:t>
            </a:r>
            <a:r>
              <a:rPr lang="en-US" sz="2700" dirty="0" err="1"/>
              <a:t>người</a:t>
            </a:r>
            <a:r>
              <a:rPr lang="en-US" sz="2700" dirty="0"/>
              <a:t> </a:t>
            </a:r>
            <a:r>
              <a:rPr lang="en-US" sz="2700" dirty="0" err="1"/>
              <a:t>khuyết</a:t>
            </a:r>
            <a:r>
              <a:rPr lang="en-US" sz="2700" dirty="0"/>
              <a:t> </a:t>
            </a:r>
            <a:r>
              <a:rPr lang="en-US" sz="2700" dirty="0" err="1"/>
              <a:t>tật</a:t>
            </a:r>
            <a:r>
              <a:rPr lang="en-US" sz="2700" dirty="0"/>
              <a:t>, </a:t>
            </a:r>
            <a:r>
              <a:rPr lang="en-US" sz="2700" dirty="0" err="1"/>
              <a:t>trẻ</a:t>
            </a:r>
            <a:r>
              <a:rPr lang="en-US" sz="2700" dirty="0"/>
              <a:t> </a:t>
            </a:r>
            <a:r>
              <a:rPr lang="en-US" sz="2700" dirty="0" err="1"/>
              <a:t>mồ</a:t>
            </a:r>
            <a:r>
              <a:rPr lang="en-US" sz="2700" dirty="0"/>
              <a:t> </a:t>
            </a:r>
            <a:r>
              <a:rPr lang="en-US" sz="2700" dirty="0" err="1"/>
              <a:t>côi</a:t>
            </a:r>
            <a:r>
              <a:rPr lang="en-US" sz="2700" dirty="0"/>
              <a:t>, </a:t>
            </a:r>
            <a:r>
              <a:rPr lang="en-US" sz="2700" dirty="0" err="1"/>
              <a:t>người</a:t>
            </a:r>
            <a:r>
              <a:rPr lang="en-US" sz="2700" dirty="0"/>
              <a:t> </a:t>
            </a: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hoàn</a:t>
            </a:r>
            <a:r>
              <a:rPr lang="en-US" sz="2700" dirty="0"/>
              <a:t> </a:t>
            </a:r>
            <a:r>
              <a:rPr lang="en-US" sz="2700" dirty="0" err="1"/>
              <a:t>cảnh</a:t>
            </a:r>
            <a:r>
              <a:rPr lang="en-US" sz="2700" dirty="0"/>
              <a:t> </a:t>
            </a:r>
            <a:r>
              <a:rPr lang="en-US" sz="2700" dirty="0" err="1"/>
              <a:t>đặc</a:t>
            </a:r>
            <a:r>
              <a:rPr lang="en-US" sz="2700" dirty="0"/>
              <a:t> </a:t>
            </a:r>
            <a:r>
              <a:rPr lang="en-US" sz="2700" dirty="0" err="1"/>
              <a:t>biệt</a:t>
            </a:r>
            <a:r>
              <a:rPr lang="en-US" sz="2700" dirty="0"/>
              <a:t> </a:t>
            </a:r>
            <a:r>
              <a:rPr lang="en-US" sz="2700" dirty="0" err="1"/>
              <a:t>khó</a:t>
            </a:r>
            <a:r>
              <a:rPr lang="en-US" sz="2700" dirty="0"/>
              <a:t> </a:t>
            </a:r>
            <a:r>
              <a:rPr lang="en-US" sz="2700" dirty="0" err="1"/>
              <a:t>khăn</a:t>
            </a:r>
            <a:r>
              <a:rPr lang="en-US" sz="2700" dirty="0"/>
              <a:t>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500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405"/>
            <a:ext cx="11229304" cy="892366"/>
          </a:xfrm>
        </p:spPr>
        <p:txBody>
          <a:bodyPr/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b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b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22872"/>
            <a:ext cx="12192000" cy="5731719"/>
          </a:xfrm>
        </p:spPr>
        <p:txBody>
          <a:bodyPr/>
          <a:lstStyle/>
          <a:p>
            <a:pPr lvl="0" algn="just"/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dirty="0" err="1"/>
              <a:t>Lĩnh</a:t>
            </a:r>
            <a:r>
              <a:rPr lang="en-US" dirty="0"/>
              <a:t> </a:t>
            </a:r>
            <a:r>
              <a:rPr lang="en-US" dirty="0" err="1"/>
              <a:t>vực</a:t>
            </a:r>
            <a:r>
              <a:rPr lang="en-US" dirty="0"/>
              <a:t> Y tế: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khám</a:t>
            </a:r>
            <a:r>
              <a:rPr lang="en-US" dirty="0"/>
              <a:t> </a:t>
            </a:r>
            <a:r>
              <a:rPr lang="en-US" dirty="0" err="1"/>
              <a:t>chữa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,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ngũ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, </a:t>
            </a:r>
            <a:r>
              <a:rPr lang="en-US" dirty="0" err="1"/>
              <a:t>cán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,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/>
              <a:t>y tế vùng đồng bào dân tộc ít ng</a:t>
            </a:r>
            <a:r>
              <a:rPr lang="vi-VN"/>
              <a:t>ư</a:t>
            </a:r>
            <a:r>
              <a:rPr lang="en-US"/>
              <a:t>ời;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trang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; y tế </a:t>
            </a:r>
            <a:r>
              <a:rPr lang="en-US" dirty="0" err="1"/>
              <a:t>xã</a:t>
            </a:r>
            <a:r>
              <a:rPr lang="en-US" dirty="0"/>
              <a:t>; vấn </a:t>
            </a:r>
            <a:r>
              <a:rPr lang="en-US" dirty="0" err="1"/>
              <a:t>đề</a:t>
            </a:r>
            <a:r>
              <a:rPr lang="en-US" dirty="0"/>
              <a:t> y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tộc</a:t>
            </a:r>
            <a:r>
              <a:rPr lang="en-US" dirty="0"/>
              <a:t>;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hiểm</a:t>
            </a:r>
            <a:r>
              <a:rPr lang="en-US" dirty="0"/>
              <a:t> y tế…</a:t>
            </a:r>
          </a:p>
          <a:p>
            <a:pPr marL="0" indent="0" algn="just">
              <a:buNone/>
            </a:pPr>
            <a:r>
              <a:rPr lang="en-US" b="1"/>
              <a:t>3</a:t>
            </a:r>
            <a:r>
              <a:rPr lang="en-US" b="1" dirty="0"/>
              <a:t>. </a:t>
            </a:r>
            <a:r>
              <a:rPr lang="en-US" b="1" dirty="0" err="1"/>
              <a:t>Kỹ</a:t>
            </a:r>
            <a:r>
              <a:rPr lang="en-US" b="1" dirty="0"/>
              <a:t> </a:t>
            </a:r>
            <a:r>
              <a:rPr lang="en-US" b="1" dirty="0" err="1"/>
              <a:t>năng</a:t>
            </a:r>
            <a:r>
              <a:rPr lang="en-US" b="1" dirty="0"/>
              <a:t> </a:t>
            </a:r>
            <a:r>
              <a:rPr lang="en-US" b="1" dirty="0" err="1"/>
              <a:t>tham</a:t>
            </a:r>
            <a:r>
              <a:rPr lang="en-US" b="1" dirty="0"/>
              <a:t> </a:t>
            </a:r>
            <a:r>
              <a:rPr lang="en-US" b="1" dirty="0" err="1"/>
              <a:t>gia</a:t>
            </a:r>
            <a:r>
              <a:rPr lang="en-US" b="1" dirty="0"/>
              <a:t> </a:t>
            </a:r>
            <a:r>
              <a:rPr lang="en-US" b="1" dirty="0" err="1"/>
              <a:t>vào</a:t>
            </a:r>
            <a:r>
              <a:rPr lang="en-US" b="1" dirty="0"/>
              <a:t> </a:t>
            </a:r>
            <a:r>
              <a:rPr lang="en-US" b="1" dirty="0" err="1"/>
              <a:t>quá</a:t>
            </a:r>
            <a:r>
              <a:rPr lang="en-US" b="1" dirty="0"/>
              <a:t> </a:t>
            </a:r>
            <a:r>
              <a:rPr lang="en-US" b="1" dirty="0" err="1"/>
              <a:t>trình</a:t>
            </a:r>
            <a:r>
              <a:rPr lang="en-US" b="1" dirty="0"/>
              <a:t> </a:t>
            </a:r>
            <a:r>
              <a:rPr lang="en-US" b="1" dirty="0" err="1"/>
              <a:t>thảo</a:t>
            </a:r>
            <a:r>
              <a:rPr lang="en-US" b="1" dirty="0"/>
              <a:t> </a:t>
            </a:r>
            <a:r>
              <a:rPr lang="en-US" b="1" dirty="0" err="1"/>
              <a:t>luận</a:t>
            </a:r>
            <a:r>
              <a:rPr lang="en-US" b="1" dirty="0"/>
              <a:t>, </a:t>
            </a:r>
            <a:r>
              <a:rPr lang="en-US" b="1" dirty="0" err="1"/>
              <a:t>quyết</a:t>
            </a:r>
            <a:r>
              <a:rPr lang="en-US" b="1" dirty="0"/>
              <a:t> </a:t>
            </a:r>
            <a:r>
              <a:rPr lang="en-US" b="1" dirty="0" err="1"/>
              <a:t>định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chính</a:t>
            </a:r>
            <a:r>
              <a:rPr lang="en-US" b="1" dirty="0"/>
              <a:t> </a:t>
            </a:r>
            <a:r>
              <a:rPr lang="en-US" b="1" dirty="0" err="1"/>
              <a:t>sách</a:t>
            </a:r>
            <a:r>
              <a:rPr lang="en-US" b="1" dirty="0"/>
              <a:t>, </a:t>
            </a:r>
            <a:r>
              <a:rPr lang="en-US" b="1" dirty="0" err="1"/>
              <a:t>biện</a:t>
            </a:r>
            <a:r>
              <a:rPr lang="en-US" b="1" dirty="0"/>
              <a:t> </a:t>
            </a:r>
            <a:r>
              <a:rPr lang="en-US" b="1" dirty="0" err="1"/>
              <a:t>pháp</a:t>
            </a:r>
            <a:r>
              <a:rPr lang="en-US" b="1" dirty="0"/>
              <a:t> </a:t>
            </a:r>
            <a:r>
              <a:rPr lang="en-US" b="1" dirty="0" err="1"/>
              <a:t>theo</a:t>
            </a:r>
            <a:r>
              <a:rPr lang="en-US" b="1" dirty="0"/>
              <a:t> </a:t>
            </a:r>
            <a:r>
              <a:rPr lang="en-US" b="1" dirty="0" err="1"/>
              <a:t>nhiệm</a:t>
            </a:r>
            <a:r>
              <a:rPr lang="en-US" b="1" dirty="0"/>
              <a:t> </a:t>
            </a:r>
            <a:r>
              <a:rPr lang="en-US" b="1" dirty="0" err="1"/>
              <a:t>vụ</a:t>
            </a:r>
            <a:r>
              <a:rPr lang="en-US" b="1" dirty="0"/>
              <a:t>, </a:t>
            </a:r>
            <a:r>
              <a:rPr lang="en-US" b="1" dirty="0" err="1"/>
              <a:t>quyền</a:t>
            </a:r>
            <a:r>
              <a:rPr lang="en-US" b="1" dirty="0"/>
              <a:t> </a:t>
            </a:r>
            <a:r>
              <a:rPr lang="en-US" b="1" dirty="0" err="1"/>
              <a:t>hạn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HĐND </a:t>
            </a:r>
            <a:r>
              <a:rPr lang="en-US" b="1" dirty="0" err="1"/>
              <a:t>về</a:t>
            </a:r>
            <a:r>
              <a:rPr lang="en-US" b="1" dirty="0"/>
              <a:t> </a:t>
            </a:r>
            <a:r>
              <a:rPr lang="en-US" b="1" dirty="0" err="1"/>
              <a:t>lĩnh</a:t>
            </a:r>
            <a:r>
              <a:rPr lang="en-US" b="1" dirty="0"/>
              <a:t> </a:t>
            </a:r>
            <a:r>
              <a:rPr lang="en-US" b="1" dirty="0" err="1"/>
              <a:t>vực</a:t>
            </a:r>
            <a:r>
              <a:rPr lang="en-US" b="1" dirty="0"/>
              <a:t> GDĐT</a:t>
            </a:r>
            <a:r>
              <a:rPr lang="en-US" b="1"/>
              <a:t>, YT</a:t>
            </a:r>
          </a:p>
          <a:p>
            <a:pPr marL="0" indent="0" algn="just">
              <a:buNone/>
            </a:pPr>
            <a:r>
              <a:rPr lang="en-US" b="1" i="1"/>
              <a:t>a Kỹ </a:t>
            </a:r>
            <a:r>
              <a:rPr lang="en-US" b="1" i="1" dirty="0" err="1"/>
              <a:t>năng</a:t>
            </a:r>
            <a:r>
              <a:rPr lang="en-US" b="1" i="1" dirty="0"/>
              <a:t> </a:t>
            </a:r>
            <a:r>
              <a:rPr lang="en-US" b="1" i="1" dirty="0" err="1"/>
              <a:t>tham</a:t>
            </a:r>
            <a:r>
              <a:rPr lang="en-US" b="1" i="1" dirty="0"/>
              <a:t> </a:t>
            </a:r>
            <a:r>
              <a:rPr lang="en-US" b="1" i="1" dirty="0" err="1"/>
              <a:t>gia</a:t>
            </a:r>
            <a:r>
              <a:rPr lang="en-US" b="1" i="1" dirty="0"/>
              <a:t> </a:t>
            </a:r>
            <a:r>
              <a:rPr lang="en-US" b="1" i="1" dirty="0" err="1"/>
              <a:t>thảo</a:t>
            </a:r>
            <a:r>
              <a:rPr lang="en-US" b="1" i="1" dirty="0"/>
              <a:t> </a:t>
            </a:r>
            <a:r>
              <a:rPr lang="en-US" b="1" i="1" dirty="0" err="1"/>
              <a:t>luận</a:t>
            </a:r>
            <a:r>
              <a:rPr lang="en-US" b="1" i="1" dirty="0"/>
              <a:t>, </a:t>
            </a:r>
            <a:r>
              <a:rPr lang="en-US" b="1" i="1" dirty="0" err="1"/>
              <a:t>tranh</a:t>
            </a:r>
            <a:r>
              <a:rPr lang="en-US" b="1" i="1" dirty="0"/>
              <a:t> </a:t>
            </a:r>
            <a:r>
              <a:rPr lang="en-US" b="1" i="1" dirty="0" err="1"/>
              <a:t>luận</a:t>
            </a:r>
            <a:endParaRPr lang="en-US" b="1" i="1" dirty="0"/>
          </a:p>
          <a:p>
            <a:pPr lvl="0" algn="just"/>
            <a:r>
              <a:rPr lang="en-US" dirty="0"/>
              <a:t>HĐND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cử</a:t>
            </a:r>
            <a:r>
              <a:rPr lang="en-US" dirty="0"/>
              <a:t>,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err="1"/>
              <a:t>chế</a:t>
            </a:r>
            <a:r>
              <a:rPr lang="en-US"/>
              <a:t> “Nghị </a:t>
            </a:r>
            <a:r>
              <a:rPr lang="en-US" dirty="0" err="1"/>
              <a:t>viện</a:t>
            </a:r>
            <a:r>
              <a:rPr lang="en-US" dirty="0"/>
              <a:t>”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,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err="1"/>
              <a:t>vậy</a:t>
            </a:r>
            <a:r>
              <a:rPr lang="en-US"/>
              <a:t> “thảo </a:t>
            </a:r>
            <a:r>
              <a:rPr lang="en-US" dirty="0" err="1"/>
              <a:t>luận</a:t>
            </a:r>
            <a:r>
              <a:rPr lang="en-US" dirty="0"/>
              <a:t>,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”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yếu</a:t>
            </a:r>
            <a:r>
              <a:rPr lang="en-US" dirty="0"/>
              <a:t>,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ĐB HĐND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Kỳ</a:t>
            </a:r>
            <a:r>
              <a:rPr lang="en-US" dirty="0"/>
              <a:t> </a:t>
            </a:r>
            <a:r>
              <a:rPr lang="en-US" dirty="0" err="1"/>
              <a:t>họp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err="1"/>
              <a:t>khác</a:t>
            </a:r>
            <a:r>
              <a:rPr lang="en-US"/>
              <a:t> (giám </a:t>
            </a:r>
            <a:r>
              <a:rPr lang="en-US" dirty="0" err="1"/>
              <a:t>sát</a:t>
            </a:r>
            <a:r>
              <a:rPr lang="en-US" dirty="0"/>
              <a:t>, </a:t>
            </a:r>
            <a:r>
              <a:rPr lang="en-US" dirty="0" err="1"/>
              <a:t>thẩm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…). </a:t>
            </a:r>
            <a:r>
              <a:rPr lang="en-US" dirty="0" err="1"/>
              <a:t>Thảo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err="1"/>
              <a:t>sự</a:t>
            </a:r>
            <a:r>
              <a:rPr lang="en-US"/>
              <a:t> “công </a:t>
            </a:r>
            <a:r>
              <a:rPr lang="en-US" dirty="0" err="1"/>
              <a:t>bố</a:t>
            </a:r>
            <a:r>
              <a:rPr lang="en-US" dirty="0"/>
              <a:t>”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,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, </a:t>
            </a:r>
            <a:r>
              <a:rPr lang="en-US" dirty="0" err="1"/>
              <a:t>kiến</a:t>
            </a:r>
            <a:r>
              <a:rPr lang="en-US" dirty="0"/>
              <a:t> </a:t>
            </a:r>
            <a:r>
              <a:rPr lang="en-US" dirty="0" err="1"/>
              <a:t>nghị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ĐB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ĐB </a:t>
            </a:r>
            <a:r>
              <a:rPr lang="en-US" dirty="0" err="1"/>
              <a:t>khác</a:t>
            </a:r>
            <a:r>
              <a:rPr lang="en-US" dirty="0"/>
              <a:t>,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dư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xã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tình</a:t>
            </a:r>
            <a:r>
              <a:rPr lang="en-US" dirty="0"/>
              <a:t>, </a:t>
            </a:r>
            <a:r>
              <a:rPr lang="en-US" err="1"/>
              <a:t>ủng</a:t>
            </a:r>
            <a:r>
              <a:rPr lang="en-US"/>
              <a:t> hộ.</a:t>
            </a:r>
            <a:endParaRPr lang="en-US" dirty="0"/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517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1229304" cy="837281"/>
          </a:xfrm>
        </p:spPr>
        <p:txBody>
          <a:bodyPr/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b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b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83246"/>
            <a:ext cx="12192000" cy="5885645"/>
          </a:xfrm>
        </p:spPr>
        <p:txBody>
          <a:bodyPr/>
          <a:lstStyle/>
          <a:p>
            <a:pPr lvl="0" algn="just"/>
            <a:r>
              <a:rPr lang="en-US" sz="2460" dirty="0"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en-US" sz="2460" dirty="0" err="1"/>
              <a:t>Để</a:t>
            </a:r>
            <a:r>
              <a:rPr lang="en-US" sz="2460" dirty="0"/>
              <a:t> </a:t>
            </a:r>
            <a:r>
              <a:rPr lang="en-US" sz="2460" dirty="0" err="1"/>
              <a:t>phát</a:t>
            </a:r>
            <a:r>
              <a:rPr lang="en-US" sz="2460" dirty="0"/>
              <a:t> </a:t>
            </a:r>
            <a:r>
              <a:rPr lang="en-US" sz="2460" dirty="0" err="1"/>
              <a:t>biểu</a:t>
            </a:r>
            <a:r>
              <a:rPr lang="en-US" sz="2460" dirty="0"/>
              <a:t> </a:t>
            </a:r>
            <a:r>
              <a:rPr lang="en-US" sz="2460" dirty="0" err="1"/>
              <a:t>thảo</a:t>
            </a:r>
            <a:r>
              <a:rPr lang="en-US" sz="2460" dirty="0"/>
              <a:t> </a:t>
            </a:r>
            <a:r>
              <a:rPr lang="en-US" sz="2460" dirty="0" err="1"/>
              <a:t>luận</a:t>
            </a:r>
            <a:r>
              <a:rPr lang="en-US" sz="2460" dirty="0"/>
              <a:t>, </a:t>
            </a:r>
            <a:r>
              <a:rPr lang="en-US" sz="2460" dirty="0" err="1"/>
              <a:t>tranh</a:t>
            </a:r>
            <a:r>
              <a:rPr lang="en-US" sz="2460" dirty="0"/>
              <a:t> </a:t>
            </a:r>
            <a:r>
              <a:rPr lang="en-US" sz="2460" dirty="0" err="1"/>
              <a:t>luận</a:t>
            </a:r>
            <a:r>
              <a:rPr lang="en-US" sz="2460" dirty="0"/>
              <a:t> </a:t>
            </a:r>
            <a:r>
              <a:rPr lang="en-US" sz="2460" dirty="0" err="1"/>
              <a:t>có</a:t>
            </a:r>
            <a:r>
              <a:rPr lang="en-US" sz="2460" dirty="0"/>
              <a:t> </a:t>
            </a:r>
            <a:r>
              <a:rPr lang="en-US" sz="2460" dirty="0" err="1"/>
              <a:t>chất</a:t>
            </a:r>
            <a:r>
              <a:rPr lang="en-US" sz="2460" dirty="0"/>
              <a:t> </a:t>
            </a:r>
            <a:r>
              <a:rPr lang="en-US" sz="2460" dirty="0" err="1"/>
              <a:t>lượng</a:t>
            </a:r>
            <a:r>
              <a:rPr lang="en-US" sz="2460" dirty="0"/>
              <a:t>, </a:t>
            </a:r>
            <a:r>
              <a:rPr lang="en-US" sz="2460" dirty="0" err="1"/>
              <a:t>người</a:t>
            </a:r>
            <a:r>
              <a:rPr lang="en-US" sz="2460" dirty="0"/>
              <a:t> ĐB </a:t>
            </a:r>
            <a:r>
              <a:rPr lang="en-US" sz="2460" dirty="0" err="1"/>
              <a:t>cần</a:t>
            </a:r>
            <a:r>
              <a:rPr lang="en-US" sz="2460" dirty="0"/>
              <a:t> </a:t>
            </a:r>
            <a:r>
              <a:rPr lang="en-US" sz="2460" dirty="0" err="1"/>
              <a:t>có</a:t>
            </a:r>
            <a:r>
              <a:rPr lang="en-US" sz="2460" dirty="0"/>
              <a:t> </a:t>
            </a:r>
            <a:r>
              <a:rPr lang="en-US" sz="2460" dirty="0" err="1"/>
              <a:t>sự</a:t>
            </a:r>
            <a:r>
              <a:rPr lang="en-US" sz="2460" dirty="0"/>
              <a:t> </a:t>
            </a:r>
            <a:r>
              <a:rPr lang="en-US" sz="2460" dirty="0" err="1"/>
              <a:t>thu</a:t>
            </a:r>
            <a:r>
              <a:rPr lang="en-US" sz="2460" dirty="0"/>
              <a:t> </a:t>
            </a:r>
            <a:r>
              <a:rPr lang="en-US" sz="2460" dirty="0" err="1"/>
              <a:t>thập</a:t>
            </a:r>
            <a:r>
              <a:rPr lang="en-US" sz="2460" dirty="0"/>
              <a:t> </a:t>
            </a:r>
            <a:r>
              <a:rPr lang="en-US" sz="2460" dirty="0" err="1"/>
              <a:t>thông</a:t>
            </a:r>
            <a:r>
              <a:rPr lang="en-US" sz="2460" dirty="0"/>
              <a:t> tin </a:t>
            </a:r>
            <a:r>
              <a:rPr lang="en-US" sz="2460" dirty="0" err="1"/>
              <a:t>cần</a:t>
            </a:r>
            <a:r>
              <a:rPr lang="en-US" sz="2460" dirty="0"/>
              <a:t> </a:t>
            </a:r>
            <a:r>
              <a:rPr lang="en-US" sz="2460" dirty="0" err="1"/>
              <a:t>thiết</a:t>
            </a:r>
            <a:r>
              <a:rPr lang="en-US" sz="2460" dirty="0"/>
              <a:t>; </a:t>
            </a:r>
            <a:r>
              <a:rPr lang="en-US" sz="2460" dirty="0" err="1"/>
              <a:t>đầu</a:t>
            </a:r>
            <a:r>
              <a:rPr lang="en-US" sz="2460" dirty="0"/>
              <a:t> </a:t>
            </a:r>
            <a:r>
              <a:rPr lang="en-US" sz="2460" dirty="0" err="1"/>
              <a:t>tư</a:t>
            </a:r>
            <a:r>
              <a:rPr lang="en-US" sz="2460" dirty="0"/>
              <a:t> </a:t>
            </a:r>
            <a:r>
              <a:rPr lang="en-US" sz="2460" dirty="0" err="1"/>
              <a:t>thời</a:t>
            </a:r>
            <a:r>
              <a:rPr lang="en-US" sz="2460" dirty="0"/>
              <a:t> </a:t>
            </a:r>
            <a:r>
              <a:rPr lang="en-US" sz="2460" dirty="0" err="1"/>
              <a:t>gian</a:t>
            </a:r>
            <a:r>
              <a:rPr lang="en-US" sz="2460" dirty="0"/>
              <a:t> </a:t>
            </a:r>
            <a:r>
              <a:rPr lang="en-US" sz="2460" dirty="0" err="1"/>
              <a:t>nghiên</a:t>
            </a:r>
            <a:r>
              <a:rPr lang="en-US" sz="2460" dirty="0"/>
              <a:t> </a:t>
            </a:r>
            <a:r>
              <a:rPr lang="en-US" sz="2460" dirty="0" err="1"/>
              <a:t>cứu</a:t>
            </a:r>
            <a:r>
              <a:rPr lang="en-US" sz="2460" dirty="0"/>
              <a:t> </a:t>
            </a:r>
            <a:r>
              <a:rPr lang="en-US" sz="2460" dirty="0" err="1"/>
              <a:t>kỹ</a:t>
            </a:r>
            <a:r>
              <a:rPr lang="en-US" sz="2460" dirty="0"/>
              <a:t> </a:t>
            </a:r>
            <a:r>
              <a:rPr lang="en-US" sz="2460" dirty="0" err="1"/>
              <a:t>lưỡng</a:t>
            </a:r>
            <a:r>
              <a:rPr lang="en-US" sz="2460" dirty="0"/>
              <a:t>, </a:t>
            </a:r>
            <a:r>
              <a:rPr lang="en-US" sz="2460" dirty="0" err="1"/>
              <a:t>có</a:t>
            </a:r>
            <a:r>
              <a:rPr lang="en-US" sz="2460" dirty="0"/>
              <a:t> </a:t>
            </a:r>
            <a:r>
              <a:rPr lang="en-US" sz="2460" dirty="0" err="1"/>
              <a:t>những</a:t>
            </a:r>
            <a:r>
              <a:rPr lang="en-US" sz="2460" dirty="0"/>
              <a:t> </a:t>
            </a:r>
            <a:r>
              <a:rPr lang="en-US" sz="2460" dirty="0" err="1"/>
              <a:t>đánh</a:t>
            </a:r>
            <a:r>
              <a:rPr lang="en-US" sz="2460" dirty="0"/>
              <a:t> </a:t>
            </a:r>
            <a:r>
              <a:rPr lang="en-US" sz="2460" dirty="0" err="1"/>
              <a:t>giá</a:t>
            </a:r>
            <a:r>
              <a:rPr lang="en-US" sz="2460" dirty="0"/>
              <a:t>, </a:t>
            </a:r>
            <a:r>
              <a:rPr lang="en-US" sz="2460" dirty="0" err="1"/>
              <a:t>nhận</a:t>
            </a:r>
            <a:r>
              <a:rPr lang="en-US" sz="2460" dirty="0"/>
              <a:t> </a:t>
            </a:r>
            <a:r>
              <a:rPr lang="en-US" sz="2460" dirty="0" err="1"/>
              <a:t>định</a:t>
            </a:r>
            <a:r>
              <a:rPr lang="en-US" sz="2460" dirty="0"/>
              <a:t> </a:t>
            </a:r>
            <a:r>
              <a:rPr lang="en-US" sz="2460" dirty="0" err="1"/>
              <a:t>khách</a:t>
            </a:r>
            <a:r>
              <a:rPr lang="en-US" sz="2460" dirty="0"/>
              <a:t> </a:t>
            </a:r>
            <a:r>
              <a:rPr lang="en-US" sz="2460" dirty="0" err="1"/>
              <a:t>quan</a:t>
            </a:r>
            <a:r>
              <a:rPr lang="en-US" sz="2460" dirty="0"/>
              <a:t>, </a:t>
            </a:r>
            <a:r>
              <a:rPr lang="en-US" sz="2460" dirty="0" err="1"/>
              <a:t>chính</a:t>
            </a:r>
            <a:r>
              <a:rPr lang="en-US" sz="2460" dirty="0"/>
              <a:t> </a:t>
            </a:r>
            <a:r>
              <a:rPr lang="en-US" sz="2460" dirty="0" err="1"/>
              <a:t>xác</a:t>
            </a:r>
            <a:r>
              <a:rPr lang="en-US" sz="2460" dirty="0"/>
              <a:t>, </a:t>
            </a:r>
            <a:r>
              <a:rPr lang="en-US" sz="2460" dirty="0" err="1"/>
              <a:t>kịp</a:t>
            </a:r>
            <a:r>
              <a:rPr lang="en-US" sz="2460" dirty="0"/>
              <a:t> </a:t>
            </a:r>
            <a:r>
              <a:rPr lang="en-US" sz="2460" dirty="0" err="1"/>
              <a:t>thời</a:t>
            </a:r>
            <a:r>
              <a:rPr lang="en-US" sz="2460" dirty="0"/>
              <a:t>, </a:t>
            </a:r>
            <a:r>
              <a:rPr lang="en-US" sz="2460" dirty="0" err="1"/>
              <a:t>có</a:t>
            </a:r>
            <a:r>
              <a:rPr lang="en-US" sz="2460" dirty="0"/>
              <a:t> </a:t>
            </a:r>
            <a:r>
              <a:rPr lang="en-US" sz="2460" dirty="0" err="1"/>
              <a:t>lý</a:t>
            </a:r>
            <a:r>
              <a:rPr lang="en-US" sz="2460" dirty="0"/>
              <a:t> </a:t>
            </a:r>
            <a:r>
              <a:rPr lang="en-US" sz="2460" dirty="0" err="1"/>
              <a:t>có</a:t>
            </a:r>
            <a:r>
              <a:rPr lang="en-US" sz="2460" dirty="0"/>
              <a:t> </a:t>
            </a:r>
            <a:r>
              <a:rPr lang="en-US" sz="2460" dirty="0" err="1"/>
              <a:t>tình</a:t>
            </a:r>
            <a:r>
              <a:rPr lang="en-US" sz="2460" dirty="0"/>
              <a:t>…</a:t>
            </a:r>
            <a:r>
              <a:rPr lang="en-US" sz="2460" dirty="0" err="1"/>
              <a:t>để</a:t>
            </a:r>
            <a:r>
              <a:rPr lang="en-US" sz="2460" dirty="0"/>
              <a:t> </a:t>
            </a:r>
            <a:r>
              <a:rPr lang="en-US" sz="2460" dirty="0" err="1"/>
              <a:t>cơ</a:t>
            </a:r>
            <a:r>
              <a:rPr lang="en-US" sz="2460" dirty="0"/>
              <a:t> </a:t>
            </a:r>
            <a:r>
              <a:rPr lang="en-US" sz="2460" dirty="0" err="1"/>
              <a:t>quan</a:t>
            </a:r>
            <a:r>
              <a:rPr lang="en-US" sz="2460" dirty="0"/>
              <a:t>, </a:t>
            </a:r>
            <a:r>
              <a:rPr lang="en-US" sz="2460" dirty="0" err="1"/>
              <a:t>tổ</a:t>
            </a:r>
            <a:r>
              <a:rPr lang="en-US" sz="2460" dirty="0"/>
              <a:t> </a:t>
            </a:r>
            <a:r>
              <a:rPr lang="en-US" sz="2460" dirty="0" err="1"/>
              <a:t>chức</a:t>
            </a:r>
            <a:r>
              <a:rPr lang="en-US" sz="2460" dirty="0"/>
              <a:t> , </a:t>
            </a:r>
            <a:r>
              <a:rPr lang="en-US" sz="2460" dirty="0" err="1"/>
              <a:t>cá</a:t>
            </a:r>
            <a:r>
              <a:rPr lang="en-US" sz="2460" dirty="0"/>
              <a:t> </a:t>
            </a:r>
            <a:r>
              <a:rPr lang="en-US" sz="2460" dirty="0" err="1"/>
              <a:t>nhân</a:t>
            </a:r>
            <a:r>
              <a:rPr lang="en-US" sz="2460" dirty="0"/>
              <a:t> </a:t>
            </a:r>
            <a:r>
              <a:rPr lang="en-US" sz="2460" dirty="0" err="1"/>
              <a:t>được</a:t>
            </a:r>
            <a:r>
              <a:rPr lang="en-US" sz="2460" dirty="0"/>
              <a:t> </a:t>
            </a:r>
            <a:r>
              <a:rPr lang="en-US" sz="2460" dirty="0" err="1"/>
              <a:t>đánh</a:t>
            </a:r>
            <a:r>
              <a:rPr lang="en-US" sz="2460" dirty="0"/>
              <a:t> </a:t>
            </a:r>
            <a:r>
              <a:rPr lang="en-US" sz="2460" dirty="0" err="1"/>
              <a:t>giá</a:t>
            </a:r>
            <a:r>
              <a:rPr lang="en-US" sz="2460" dirty="0"/>
              <a:t> </a:t>
            </a:r>
            <a:r>
              <a:rPr lang="en-US" sz="2460" dirty="0" err="1"/>
              <a:t>cũng</a:t>
            </a:r>
            <a:r>
              <a:rPr lang="en-US" sz="2460" dirty="0"/>
              <a:t> </a:t>
            </a:r>
            <a:r>
              <a:rPr lang="en-US" sz="2460" dirty="0" err="1"/>
              <a:t>thấy</a:t>
            </a:r>
            <a:r>
              <a:rPr lang="en-US" sz="2460" dirty="0"/>
              <a:t> </a:t>
            </a:r>
            <a:r>
              <a:rPr lang="en-US" sz="2460" dirty="0" err="1"/>
              <a:t>thỏa</a:t>
            </a:r>
            <a:r>
              <a:rPr lang="en-US" sz="2460" dirty="0"/>
              <a:t> </a:t>
            </a:r>
            <a:r>
              <a:rPr lang="en-US" sz="2460" dirty="0" err="1"/>
              <a:t>đáng</a:t>
            </a:r>
            <a:r>
              <a:rPr lang="en-US" sz="2460" dirty="0"/>
              <a:t>, </a:t>
            </a:r>
            <a:r>
              <a:rPr lang="en-US" sz="2460" dirty="0" err="1"/>
              <a:t>thấy</a:t>
            </a:r>
            <a:r>
              <a:rPr lang="en-US" sz="2460" dirty="0"/>
              <a:t> </a:t>
            </a:r>
            <a:r>
              <a:rPr lang="en-US" sz="2460" dirty="0" err="1"/>
              <a:t>được</a:t>
            </a:r>
            <a:r>
              <a:rPr lang="en-US" sz="2460" dirty="0"/>
              <a:t> </a:t>
            </a:r>
            <a:r>
              <a:rPr lang="en-US" sz="2460" dirty="0" err="1"/>
              <a:t>trách</a:t>
            </a:r>
            <a:r>
              <a:rPr lang="en-US" sz="2460" dirty="0"/>
              <a:t> </a:t>
            </a:r>
            <a:r>
              <a:rPr lang="en-US" sz="2460" dirty="0" err="1"/>
              <a:t>nhiệm</a:t>
            </a:r>
            <a:r>
              <a:rPr lang="en-US" sz="2460" dirty="0"/>
              <a:t> </a:t>
            </a:r>
            <a:r>
              <a:rPr lang="en-US" sz="2460" err="1"/>
              <a:t>của</a:t>
            </a:r>
            <a:r>
              <a:rPr lang="en-US" sz="2460"/>
              <a:t> mình</a:t>
            </a:r>
            <a:r>
              <a:rPr lang="en-US" sz="2460" dirty="0"/>
              <a:t>. </a:t>
            </a:r>
            <a:r>
              <a:rPr lang="en-US" sz="2460" dirty="0" err="1"/>
              <a:t>Đồng</a:t>
            </a:r>
            <a:r>
              <a:rPr lang="en-US" sz="2460" dirty="0"/>
              <a:t> </a:t>
            </a:r>
            <a:r>
              <a:rPr lang="en-US" sz="2460" dirty="0" err="1"/>
              <a:t>thời</a:t>
            </a:r>
            <a:r>
              <a:rPr lang="en-US" sz="2460" dirty="0"/>
              <a:t>, </a:t>
            </a:r>
            <a:r>
              <a:rPr lang="en-US" sz="2460" dirty="0" err="1"/>
              <a:t>người</a:t>
            </a:r>
            <a:r>
              <a:rPr lang="en-US" sz="2460" dirty="0"/>
              <a:t> ĐB </a:t>
            </a:r>
            <a:r>
              <a:rPr lang="en-US" sz="2460" dirty="0" err="1"/>
              <a:t>cũng</a:t>
            </a:r>
            <a:r>
              <a:rPr lang="en-US" sz="2460" dirty="0"/>
              <a:t> </a:t>
            </a:r>
            <a:r>
              <a:rPr lang="en-US" sz="2460" dirty="0" err="1"/>
              <a:t>đề</a:t>
            </a:r>
            <a:r>
              <a:rPr lang="en-US" sz="2460" dirty="0"/>
              <a:t> </a:t>
            </a:r>
            <a:r>
              <a:rPr lang="en-US" sz="2460" dirty="0" err="1"/>
              <a:t>xuất</a:t>
            </a:r>
            <a:r>
              <a:rPr lang="en-US" sz="2460" dirty="0"/>
              <a:t> </a:t>
            </a:r>
            <a:r>
              <a:rPr lang="en-US" sz="2460" dirty="0" err="1"/>
              <a:t>được</a:t>
            </a:r>
            <a:r>
              <a:rPr lang="en-US" sz="2460" dirty="0"/>
              <a:t> </a:t>
            </a:r>
            <a:r>
              <a:rPr lang="en-US" sz="2460" dirty="0" err="1"/>
              <a:t>những</a:t>
            </a:r>
            <a:r>
              <a:rPr lang="en-US" sz="2460" dirty="0"/>
              <a:t> </a:t>
            </a:r>
            <a:r>
              <a:rPr lang="en-US" sz="2460" dirty="0" err="1"/>
              <a:t>giải</a:t>
            </a:r>
            <a:r>
              <a:rPr lang="en-US" sz="2460" dirty="0"/>
              <a:t> </a:t>
            </a:r>
            <a:r>
              <a:rPr lang="en-US" sz="2460" dirty="0" err="1"/>
              <a:t>pháp</a:t>
            </a:r>
            <a:r>
              <a:rPr lang="en-US" sz="2460" dirty="0"/>
              <a:t> </a:t>
            </a:r>
            <a:r>
              <a:rPr lang="en-US" sz="2460" dirty="0" err="1"/>
              <a:t>thiết</a:t>
            </a:r>
            <a:r>
              <a:rPr lang="en-US" sz="2460" dirty="0"/>
              <a:t> </a:t>
            </a:r>
            <a:r>
              <a:rPr lang="en-US" sz="2460" dirty="0" err="1"/>
              <a:t>thực</a:t>
            </a:r>
            <a:r>
              <a:rPr lang="en-US" sz="2460" dirty="0"/>
              <a:t>, </a:t>
            </a:r>
            <a:r>
              <a:rPr lang="en-US" sz="2460" dirty="0" err="1"/>
              <a:t>khả</a:t>
            </a:r>
            <a:r>
              <a:rPr lang="en-US" sz="2460" dirty="0"/>
              <a:t> </a:t>
            </a:r>
            <a:r>
              <a:rPr lang="en-US" sz="2460" dirty="0" err="1"/>
              <a:t>thi</a:t>
            </a:r>
            <a:r>
              <a:rPr lang="en-US" sz="2460" dirty="0"/>
              <a:t>, </a:t>
            </a:r>
            <a:r>
              <a:rPr lang="en-US" sz="2460" dirty="0" err="1"/>
              <a:t>phù</a:t>
            </a:r>
            <a:r>
              <a:rPr lang="en-US" sz="2460" dirty="0"/>
              <a:t> </a:t>
            </a:r>
            <a:r>
              <a:rPr lang="en-US" sz="2460" dirty="0" err="1"/>
              <a:t>hợp</a:t>
            </a:r>
            <a:r>
              <a:rPr lang="en-US" sz="2460" dirty="0"/>
              <a:t> </a:t>
            </a:r>
            <a:r>
              <a:rPr lang="en-US" sz="2460" dirty="0" err="1"/>
              <a:t>với</a:t>
            </a:r>
            <a:r>
              <a:rPr lang="en-US" sz="2460" dirty="0"/>
              <a:t> </a:t>
            </a:r>
            <a:r>
              <a:rPr lang="en-US" sz="2460" dirty="0" err="1"/>
              <a:t>tình</a:t>
            </a:r>
            <a:r>
              <a:rPr lang="en-US" sz="2460" dirty="0"/>
              <a:t> </a:t>
            </a:r>
            <a:r>
              <a:rPr lang="en-US" sz="2460" dirty="0" err="1"/>
              <a:t>hình</a:t>
            </a:r>
            <a:r>
              <a:rPr lang="en-US" sz="2460" dirty="0"/>
              <a:t> KT-XH ở </a:t>
            </a:r>
            <a:r>
              <a:rPr lang="en-US" sz="2460" dirty="0" err="1"/>
              <a:t>địa</a:t>
            </a:r>
            <a:r>
              <a:rPr lang="en-US" sz="2460" dirty="0"/>
              <a:t> </a:t>
            </a:r>
            <a:r>
              <a:rPr lang="en-US" sz="2460" dirty="0" err="1"/>
              <a:t>phương</a:t>
            </a:r>
            <a:r>
              <a:rPr lang="en-US" sz="2460" dirty="0"/>
              <a:t> </a:t>
            </a:r>
            <a:r>
              <a:rPr lang="en-US" sz="2460" dirty="0" err="1"/>
              <a:t>để</a:t>
            </a:r>
            <a:r>
              <a:rPr lang="en-US" sz="2460" dirty="0"/>
              <a:t> </a:t>
            </a:r>
            <a:r>
              <a:rPr lang="en-US" sz="2460" dirty="0" err="1"/>
              <a:t>tháo</a:t>
            </a:r>
            <a:r>
              <a:rPr lang="en-US" sz="2460" dirty="0"/>
              <a:t> </a:t>
            </a:r>
            <a:r>
              <a:rPr lang="en-US" sz="2460" dirty="0" err="1"/>
              <a:t>gỡ</a:t>
            </a:r>
            <a:r>
              <a:rPr lang="en-US" sz="2460" dirty="0"/>
              <a:t> </a:t>
            </a:r>
            <a:r>
              <a:rPr lang="en-US" sz="2460" dirty="0" err="1"/>
              <a:t>thúc</a:t>
            </a:r>
            <a:r>
              <a:rPr lang="en-US" sz="2460" dirty="0"/>
              <a:t> </a:t>
            </a:r>
            <a:r>
              <a:rPr lang="en-US" sz="2460" dirty="0" err="1"/>
              <a:t>đẩy</a:t>
            </a:r>
            <a:r>
              <a:rPr lang="en-US" sz="2460" dirty="0"/>
              <a:t> </a:t>
            </a:r>
            <a:r>
              <a:rPr lang="en-US" sz="2460" dirty="0" err="1"/>
              <a:t>phát</a:t>
            </a:r>
            <a:r>
              <a:rPr lang="en-US" sz="2460" dirty="0"/>
              <a:t> </a:t>
            </a:r>
            <a:r>
              <a:rPr lang="en-US" sz="2460" dirty="0" err="1"/>
              <a:t>triển</a:t>
            </a:r>
            <a:r>
              <a:rPr lang="en-US" sz="2460" dirty="0"/>
              <a:t> </a:t>
            </a:r>
            <a:r>
              <a:rPr lang="en-US" sz="2460" dirty="0" err="1"/>
              <a:t>trong</a:t>
            </a:r>
            <a:r>
              <a:rPr lang="en-US" sz="2460" dirty="0"/>
              <a:t> </a:t>
            </a:r>
            <a:r>
              <a:rPr lang="en-US" sz="2460" dirty="0" err="1"/>
              <a:t>lĩnh</a:t>
            </a:r>
            <a:r>
              <a:rPr lang="en-US" sz="2460" dirty="0"/>
              <a:t> </a:t>
            </a:r>
            <a:r>
              <a:rPr lang="en-US" sz="2460" dirty="0" err="1"/>
              <a:t>vực</a:t>
            </a:r>
            <a:r>
              <a:rPr lang="en-US" sz="2460" dirty="0"/>
              <a:t> GDĐT</a:t>
            </a:r>
            <a:r>
              <a:rPr lang="en-US" sz="2460"/>
              <a:t>, YT. Ngoài </a:t>
            </a:r>
            <a:r>
              <a:rPr lang="en-US" sz="2460" dirty="0" err="1"/>
              <a:t>những</a:t>
            </a:r>
            <a:r>
              <a:rPr lang="en-US" sz="2460" dirty="0"/>
              <a:t> </a:t>
            </a:r>
            <a:r>
              <a:rPr lang="en-US" sz="2460" dirty="0" err="1"/>
              <a:t>nguồn</a:t>
            </a:r>
            <a:r>
              <a:rPr lang="en-US" sz="2460" dirty="0"/>
              <a:t> </a:t>
            </a:r>
            <a:r>
              <a:rPr lang="en-US" sz="2460" dirty="0" err="1"/>
              <a:t>thông</a:t>
            </a:r>
            <a:r>
              <a:rPr lang="en-US" sz="2460" dirty="0"/>
              <a:t> tin </a:t>
            </a:r>
            <a:r>
              <a:rPr lang="en-US" sz="2460" dirty="0" err="1"/>
              <a:t>như</a:t>
            </a:r>
            <a:r>
              <a:rPr lang="en-US" sz="2460" dirty="0"/>
              <a:t> ở </a:t>
            </a:r>
            <a:r>
              <a:rPr lang="en-US" sz="2460" dirty="0" err="1"/>
              <a:t>phần</a:t>
            </a:r>
            <a:r>
              <a:rPr lang="en-US" sz="2460" dirty="0"/>
              <a:t> </a:t>
            </a:r>
            <a:r>
              <a:rPr lang="en-US" sz="2460" dirty="0" err="1"/>
              <a:t>trên</a:t>
            </a:r>
            <a:r>
              <a:rPr lang="en-US" sz="2460" dirty="0"/>
              <a:t> </a:t>
            </a:r>
            <a:r>
              <a:rPr lang="en-US" sz="2460" dirty="0" err="1"/>
              <a:t>đã</a:t>
            </a:r>
            <a:r>
              <a:rPr lang="en-US" sz="2460" dirty="0"/>
              <a:t> </a:t>
            </a:r>
            <a:r>
              <a:rPr lang="en-US" sz="2460" err="1"/>
              <a:t>trình</a:t>
            </a:r>
            <a:r>
              <a:rPr lang="en-US" sz="2460"/>
              <a:t> bày</a:t>
            </a:r>
            <a:r>
              <a:rPr lang="en-US" sz="2460" dirty="0"/>
              <a:t>, ĐB </a:t>
            </a:r>
            <a:r>
              <a:rPr lang="en-US" sz="2460" dirty="0" err="1"/>
              <a:t>cần</a:t>
            </a:r>
            <a:r>
              <a:rPr lang="en-US" sz="2460" dirty="0"/>
              <a:t> </a:t>
            </a:r>
            <a:r>
              <a:rPr lang="en-US" sz="2460" dirty="0" err="1"/>
              <a:t>khai</a:t>
            </a:r>
            <a:r>
              <a:rPr lang="en-US" sz="2460" dirty="0"/>
              <a:t> </a:t>
            </a:r>
            <a:r>
              <a:rPr lang="en-US" sz="2460" dirty="0" err="1"/>
              <a:t>thác</a:t>
            </a:r>
            <a:r>
              <a:rPr lang="en-US" sz="2460" dirty="0"/>
              <a:t> </a:t>
            </a:r>
            <a:r>
              <a:rPr lang="en-US" sz="2460" dirty="0" err="1"/>
              <a:t>ngay</a:t>
            </a:r>
            <a:r>
              <a:rPr lang="en-US" sz="2460" dirty="0"/>
              <a:t> </a:t>
            </a:r>
            <a:r>
              <a:rPr lang="en-US" sz="2460" dirty="0" err="1"/>
              <a:t>những</a:t>
            </a:r>
            <a:r>
              <a:rPr lang="en-US" sz="2460" dirty="0"/>
              <a:t> </a:t>
            </a:r>
            <a:r>
              <a:rPr lang="en-US" sz="2460" dirty="0" err="1"/>
              <a:t>thông</a:t>
            </a:r>
            <a:r>
              <a:rPr lang="en-US" sz="2460" dirty="0"/>
              <a:t> tin </a:t>
            </a:r>
            <a:r>
              <a:rPr lang="en-US" sz="2460" dirty="0" err="1"/>
              <a:t>từ</a:t>
            </a:r>
            <a:r>
              <a:rPr lang="en-US" sz="2460" dirty="0"/>
              <a:t> </a:t>
            </a:r>
            <a:r>
              <a:rPr lang="en-US" sz="2460" dirty="0" err="1"/>
              <a:t>cử</a:t>
            </a:r>
            <a:r>
              <a:rPr lang="en-US" sz="2460" dirty="0"/>
              <a:t> tri, </a:t>
            </a:r>
            <a:r>
              <a:rPr lang="en-US" sz="2460" dirty="0" err="1"/>
              <a:t>từ</a:t>
            </a:r>
            <a:r>
              <a:rPr lang="en-US" sz="2460" dirty="0"/>
              <a:t> </a:t>
            </a:r>
            <a:r>
              <a:rPr lang="en-US" sz="2460" dirty="0" err="1"/>
              <a:t>báo</a:t>
            </a:r>
            <a:r>
              <a:rPr lang="en-US" sz="2460" dirty="0"/>
              <a:t> </a:t>
            </a:r>
            <a:r>
              <a:rPr lang="en-US" sz="2460" dirty="0" err="1"/>
              <a:t>chí</a:t>
            </a:r>
            <a:r>
              <a:rPr lang="en-US" sz="2460" dirty="0"/>
              <a:t> </a:t>
            </a:r>
            <a:r>
              <a:rPr lang="en-US" sz="2460" dirty="0" err="1"/>
              <a:t>và</a:t>
            </a:r>
            <a:r>
              <a:rPr lang="en-US" sz="2460" dirty="0"/>
              <a:t> </a:t>
            </a:r>
            <a:r>
              <a:rPr lang="en-US" sz="2460" dirty="0" err="1"/>
              <a:t>dư</a:t>
            </a:r>
            <a:r>
              <a:rPr lang="en-US" sz="2460" dirty="0"/>
              <a:t> </a:t>
            </a:r>
            <a:r>
              <a:rPr lang="en-US" sz="2460" dirty="0" err="1"/>
              <a:t>luận</a:t>
            </a:r>
            <a:r>
              <a:rPr lang="en-US" sz="2460" dirty="0"/>
              <a:t> </a:t>
            </a:r>
            <a:r>
              <a:rPr lang="en-US" sz="2460" dirty="0" err="1"/>
              <a:t>xã</a:t>
            </a:r>
            <a:r>
              <a:rPr lang="en-US" sz="2460" dirty="0"/>
              <a:t> </a:t>
            </a:r>
            <a:r>
              <a:rPr lang="en-US" sz="2460" dirty="0" err="1"/>
              <a:t>hội</a:t>
            </a:r>
            <a:r>
              <a:rPr lang="en-US" sz="2460" dirty="0"/>
              <a:t> </a:t>
            </a:r>
            <a:r>
              <a:rPr lang="en-US" sz="2460" dirty="0" err="1"/>
              <a:t>về</a:t>
            </a:r>
            <a:r>
              <a:rPr lang="en-US" sz="2460" dirty="0"/>
              <a:t> </a:t>
            </a:r>
            <a:r>
              <a:rPr lang="en-US" sz="2460" dirty="0" err="1"/>
              <a:t>lĩnh</a:t>
            </a:r>
            <a:r>
              <a:rPr lang="en-US" sz="2460" dirty="0"/>
              <a:t> </a:t>
            </a:r>
            <a:r>
              <a:rPr lang="en-US" sz="2460" err="1"/>
              <a:t>vực</a:t>
            </a:r>
            <a:r>
              <a:rPr lang="en-US" sz="2460"/>
              <a:t> này</a:t>
            </a:r>
            <a:r>
              <a:rPr lang="en-US" sz="2460" dirty="0"/>
              <a:t>.</a:t>
            </a:r>
          </a:p>
          <a:p>
            <a:pPr lvl="0" algn="just"/>
            <a:r>
              <a:rPr lang="en-US" sz="2460" dirty="0" err="1"/>
              <a:t>Khi</a:t>
            </a:r>
            <a:r>
              <a:rPr lang="en-US" sz="2460" dirty="0"/>
              <a:t> </a:t>
            </a:r>
            <a:r>
              <a:rPr lang="en-US" sz="2460" dirty="0" err="1"/>
              <a:t>tham</a:t>
            </a:r>
            <a:r>
              <a:rPr lang="en-US" sz="2460" dirty="0"/>
              <a:t> </a:t>
            </a:r>
            <a:r>
              <a:rPr lang="en-US" sz="2460" dirty="0" err="1"/>
              <a:t>gia</a:t>
            </a:r>
            <a:r>
              <a:rPr lang="en-US" sz="2460" dirty="0"/>
              <a:t> </a:t>
            </a:r>
            <a:r>
              <a:rPr lang="en-US" sz="2460" dirty="0" err="1"/>
              <a:t>thảo</a:t>
            </a:r>
            <a:r>
              <a:rPr lang="en-US" sz="2460" dirty="0"/>
              <a:t> </a:t>
            </a:r>
            <a:r>
              <a:rPr lang="en-US" sz="2460" dirty="0" err="1"/>
              <a:t>luận</a:t>
            </a:r>
            <a:r>
              <a:rPr lang="en-US" sz="2460" dirty="0"/>
              <a:t>, </a:t>
            </a:r>
            <a:r>
              <a:rPr lang="en-US" sz="2460" dirty="0" err="1"/>
              <a:t>tranh</a:t>
            </a:r>
            <a:r>
              <a:rPr lang="en-US" sz="2460" dirty="0"/>
              <a:t> </a:t>
            </a:r>
            <a:r>
              <a:rPr lang="en-US" sz="2460" dirty="0" err="1"/>
              <a:t>luận</a:t>
            </a:r>
            <a:r>
              <a:rPr lang="en-US" sz="2460" dirty="0"/>
              <a:t>, ĐB </a:t>
            </a:r>
            <a:r>
              <a:rPr lang="en-US" sz="2460" dirty="0" err="1"/>
              <a:t>chú</a:t>
            </a:r>
            <a:r>
              <a:rPr lang="en-US" sz="2460" dirty="0"/>
              <a:t> ý </a:t>
            </a:r>
            <a:r>
              <a:rPr lang="en-US" sz="2460" dirty="0" err="1"/>
              <a:t>nội</a:t>
            </a:r>
            <a:r>
              <a:rPr lang="en-US" sz="2460" dirty="0"/>
              <a:t> dung </a:t>
            </a:r>
            <a:r>
              <a:rPr lang="en-US" sz="2460" dirty="0" err="1"/>
              <a:t>phát</a:t>
            </a:r>
            <a:r>
              <a:rPr lang="en-US" sz="2460" dirty="0"/>
              <a:t> </a:t>
            </a:r>
            <a:r>
              <a:rPr lang="en-US" sz="2460" dirty="0" err="1"/>
              <a:t>biểu</a:t>
            </a:r>
            <a:r>
              <a:rPr lang="en-US" sz="2460" dirty="0"/>
              <a:t> </a:t>
            </a:r>
            <a:r>
              <a:rPr lang="en-US" sz="2460" dirty="0" err="1"/>
              <a:t>ngắn</a:t>
            </a:r>
            <a:r>
              <a:rPr lang="en-US" sz="2460" dirty="0"/>
              <a:t> </a:t>
            </a:r>
            <a:r>
              <a:rPr lang="en-US" sz="2460" dirty="0" err="1"/>
              <a:t>gọn</a:t>
            </a:r>
            <a:r>
              <a:rPr lang="en-US" sz="2460" dirty="0"/>
              <a:t>, </a:t>
            </a:r>
            <a:r>
              <a:rPr lang="en-US" sz="2460" dirty="0" err="1"/>
              <a:t>xúc</a:t>
            </a:r>
            <a:r>
              <a:rPr lang="en-US" sz="2460" dirty="0"/>
              <a:t> </a:t>
            </a:r>
            <a:r>
              <a:rPr lang="en-US" sz="2460" dirty="0" err="1"/>
              <a:t>tích</a:t>
            </a:r>
            <a:r>
              <a:rPr lang="en-US" sz="2460" dirty="0"/>
              <a:t>, </a:t>
            </a:r>
            <a:r>
              <a:rPr lang="en-US" sz="2460" dirty="0" err="1"/>
              <a:t>nêu</a:t>
            </a:r>
            <a:r>
              <a:rPr lang="en-US" sz="2460" dirty="0"/>
              <a:t> </a:t>
            </a:r>
            <a:r>
              <a:rPr lang="en-US" sz="2460" dirty="0" err="1"/>
              <a:t>được</a:t>
            </a:r>
            <a:r>
              <a:rPr lang="en-US" sz="2460" dirty="0"/>
              <a:t> </a:t>
            </a:r>
            <a:r>
              <a:rPr lang="en-US" sz="2460" dirty="0" err="1"/>
              <a:t>bản</a:t>
            </a:r>
            <a:r>
              <a:rPr lang="en-US" sz="2460" dirty="0"/>
              <a:t> </a:t>
            </a:r>
            <a:r>
              <a:rPr lang="en-US" sz="2460" dirty="0" err="1"/>
              <a:t>chất</a:t>
            </a:r>
            <a:r>
              <a:rPr lang="en-US" sz="2460" dirty="0"/>
              <a:t> </a:t>
            </a:r>
            <a:r>
              <a:rPr lang="en-US" sz="2460" dirty="0" err="1"/>
              <a:t>sự</a:t>
            </a:r>
            <a:r>
              <a:rPr lang="en-US" sz="2460" dirty="0"/>
              <a:t> </a:t>
            </a:r>
            <a:r>
              <a:rPr lang="en-US" sz="2460" dirty="0" err="1"/>
              <a:t>việc</a:t>
            </a:r>
            <a:r>
              <a:rPr lang="en-US" sz="2460" dirty="0"/>
              <a:t>, </a:t>
            </a:r>
            <a:r>
              <a:rPr lang="en-US" sz="2460" dirty="0" err="1"/>
              <a:t>những</a:t>
            </a:r>
            <a:r>
              <a:rPr lang="en-US" sz="2460" dirty="0"/>
              <a:t> </a:t>
            </a:r>
            <a:r>
              <a:rPr lang="en-US" sz="2460" dirty="0" err="1"/>
              <a:t>vấn</a:t>
            </a:r>
            <a:r>
              <a:rPr lang="en-US" sz="2460" dirty="0"/>
              <a:t> </a:t>
            </a:r>
            <a:r>
              <a:rPr lang="en-US" sz="2460" dirty="0" err="1"/>
              <a:t>đề</a:t>
            </a:r>
            <a:r>
              <a:rPr lang="en-US" sz="2460" dirty="0"/>
              <a:t> </a:t>
            </a:r>
            <a:r>
              <a:rPr lang="en-US" sz="2460" dirty="0" err="1"/>
              <a:t>liên</a:t>
            </a:r>
            <a:r>
              <a:rPr lang="en-US" sz="2460" dirty="0"/>
              <a:t> </a:t>
            </a:r>
            <a:r>
              <a:rPr lang="en-US" sz="2460" dirty="0" err="1"/>
              <a:t>quan</a:t>
            </a:r>
            <a:r>
              <a:rPr lang="en-US" sz="2460" dirty="0"/>
              <a:t>; </a:t>
            </a:r>
            <a:r>
              <a:rPr lang="en-US" sz="2460" dirty="0" err="1"/>
              <a:t>nguyên</a:t>
            </a:r>
            <a:r>
              <a:rPr lang="en-US" sz="2460" dirty="0"/>
              <a:t> </a:t>
            </a:r>
            <a:r>
              <a:rPr lang="en-US" sz="2460" dirty="0" err="1"/>
              <a:t>nhân</a:t>
            </a:r>
            <a:r>
              <a:rPr lang="en-US" sz="2460" dirty="0"/>
              <a:t>, </a:t>
            </a:r>
            <a:r>
              <a:rPr lang="en-US" sz="2460" dirty="0" err="1"/>
              <a:t>trách</a:t>
            </a:r>
            <a:r>
              <a:rPr lang="en-US" sz="2460" dirty="0"/>
              <a:t> </a:t>
            </a:r>
            <a:r>
              <a:rPr lang="en-US" sz="2460" dirty="0" err="1"/>
              <a:t>nhiệm</a:t>
            </a:r>
            <a:r>
              <a:rPr lang="en-US" sz="2460" dirty="0"/>
              <a:t> </a:t>
            </a:r>
            <a:r>
              <a:rPr lang="en-US" sz="2460" dirty="0" err="1"/>
              <a:t>của</a:t>
            </a:r>
            <a:r>
              <a:rPr lang="en-US" sz="2460" dirty="0"/>
              <a:t> </a:t>
            </a:r>
            <a:r>
              <a:rPr lang="en-US" sz="2460" dirty="0" err="1"/>
              <a:t>cá</a:t>
            </a:r>
            <a:r>
              <a:rPr lang="en-US" sz="2460" dirty="0"/>
              <a:t> </a:t>
            </a:r>
            <a:r>
              <a:rPr lang="en-US" sz="2460" dirty="0" err="1"/>
              <a:t>nhân</a:t>
            </a:r>
            <a:r>
              <a:rPr lang="en-US" sz="2460" dirty="0"/>
              <a:t>, </a:t>
            </a:r>
            <a:r>
              <a:rPr lang="en-US" sz="2460" dirty="0" err="1"/>
              <a:t>cơ</a:t>
            </a:r>
            <a:r>
              <a:rPr lang="en-US" sz="2460" dirty="0"/>
              <a:t> </a:t>
            </a:r>
            <a:r>
              <a:rPr lang="en-US" sz="2460" dirty="0" err="1"/>
              <a:t>quan</a:t>
            </a:r>
            <a:r>
              <a:rPr lang="en-US" sz="2460" dirty="0"/>
              <a:t>, </a:t>
            </a:r>
            <a:r>
              <a:rPr lang="en-US" sz="2460" dirty="0" err="1"/>
              <a:t>tổ</a:t>
            </a:r>
            <a:r>
              <a:rPr lang="en-US" sz="2460" dirty="0"/>
              <a:t> </a:t>
            </a:r>
            <a:r>
              <a:rPr lang="en-US" sz="2460" dirty="0" err="1"/>
              <a:t>chức</a:t>
            </a:r>
            <a:r>
              <a:rPr lang="en-US" sz="2460" dirty="0"/>
              <a:t>; </a:t>
            </a:r>
            <a:r>
              <a:rPr lang="en-US" sz="2460" dirty="0" err="1"/>
              <a:t>giải</a:t>
            </a:r>
            <a:r>
              <a:rPr lang="en-US" sz="2460" dirty="0"/>
              <a:t> </a:t>
            </a:r>
            <a:r>
              <a:rPr lang="en-US" sz="2460" dirty="0" err="1"/>
              <a:t>pháp</a:t>
            </a:r>
            <a:r>
              <a:rPr lang="en-US" sz="2460" dirty="0"/>
              <a:t> </a:t>
            </a:r>
            <a:r>
              <a:rPr lang="en-US" sz="2460" dirty="0" err="1"/>
              <a:t>để</a:t>
            </a:r>
            <a:r>
              <a:rPr lang="en-US" sz="2460" dirty="0"/>
              <a:t> </a:t>
            </a:r>
            <a:r>
              <a:rPr lang="en-US" sz="2460" dirty="0" err="1"/>
              <a:t>tháo</a:t>
            </a:r>
            <a:r>
              <a:rPr lang="en-US" sz="2460" dirty="0"/>
              <a:t> </a:t>
            </a:r>
            <a:r>
              <a:rPr lang="en-US" sz="2460" dirty="0" err="1"/>
              <a:t>gỡ</a:t>
            </a:r>
            <a:r>
              <a:rPr lang="en-US" sz="2460" dirty="0"/>
              <a:t>, </a:t>
            </a:r>
            <a:r>
              <a:rPr lang="en-US" sz="2460" dirty="0" err="1"/>
              <a:t>xử</a:t>
            </a:r>
            <a:r>
              <a:rPr lang="en-US" sz="2460" dirty="0"/>
              <a:t> </a:t>
            </a:r>
            <a:r>
              <a:rPr lang="en-US" sz="2460" dirty="0" err="1"/>
              <a:t>lý</a:t>
            </a:r>
            <a:r>
              <a:rPr lang="en-US" sz="2460" dirty="0"/>
              <a:t>, </a:t>
            </a:r>
            <a:r>
              <a:rPr lang="en-US" sz="2460" dirty="0" err="1"/>
              <a:t>giải</a:t>
            </a:r>
            <a:r>
              <a:rPr lang="en-US" sz="2460" dirty="0"/>
              <a:t> </a:t>
            </a:r>
            <a:r>
              <a:rPr lang="en-US" sz="2460" dirty="0" err="1"/>
              <a:t>quyết</a:t>
            </a:r>
            <a:r>
              <a:rPr lang="en-US" sz="2460" dirty="0"/>
              <a:t>; </a:t>
            </a:r>
            <a:r>
              <a:rPr lang="en-US" sz="2460" dirty="0" err="1"/>
              <a:t>những</a:t>
            </a:r>
            <a:r>
              <a:rPr lang="en-US" sz="2460" dirty="0"/>
              <a:t> </a:t>
            </a:r>
            <a:r>
              <a:rPr lang="en-US" sz="2460" dirty="0" err="1"/>
              <a:t>đề</a:t>
            </a:r>
            <a:r>
              <a:rPr lang="en-US" sz="2460" dirty="0"/>
              <a:t> </a:t>
            </a:r>
            <a:r>
              <a:rPr lang="en-US" sz="2460" dirty="0" err="1"/>
              <a:t>xuất</a:t>
            </a:r>
            <a:r>
              <a:rPr lang="en-US" sz="2460" dirty="0"/>
              <a:t>, </a:t>
            </a:r>
            <a:r>
              <a:rPr lang="en-US" sz="2460" dirty="0" err="1"/>
              <a:t>kiến</a:t>
            </a:r>
            <a:r>
              <a:rPr lang="en-US" sz="2460" dirty="0"/>
              <a:t> </a:t>
            </a:r>
            <a:r>
              <a:rPr lang="en-US" sz="2460" dirty="0" err="1"/>
              <a:t>nghị</a:t>
            </a:r>
            <a:r>
              <a:rPr lang="en-US" sz="2460" dirty="0"/>
              <a:t>. </a:t>
            </a:r>
            <a:r>
              <a:rPr lang="en-US" sz="2460" dirty="0" err="1"/>
              <a:t>Ưu</a:t>
            </a:r>
            <a:r>
              <a:rPr lang="en-US" sz="2460" dirty="0"/>
              <a:t> </a:t>
            </a:r>
            <a:r>
              <a:rPr lang="en-US" sz="2460" dirty="0" err="1"/>
              <a:t>tiên</a:t>
            </a:r>
            <a:r>
              <a:rPr lang="en-US" sz="2460" dirty="0"/>
              <a:t> </a:t>
            </a:r>
            <a:r>
              <a:rPr lang="en-US" sz="2460" dirty="0" err="1"/>
              <a:t>những</a:t>
            </a:r>
            <a:r>
              <a:rPr lang="en-US" sz="2460" dirty="0"/>
              <a:t>  </a:t>
            </a:r>
            <a:r>
              <a:rPr lang="en-US" sz="2460" dirty="0" err="1"/>
              <a:t>nội</a:t>
            </a:r>
            <a:r>
              <a:rPr lang="en-US" sz="2460" dirty="0"/>
              <a:t> dung </a:t>
            </a:r>
            <a:r>
              <a:rPr lang="en-US" sz="2460" dirty="0" err="1"/>
              <a:t>dư</a:t>
            </a:r>
            <a:r>
              <a:rPr lang="en-US" sz="2460" dirty="0"/>
              <a:t> </a:t>
            </a:r>
            <a:r>
              <a:rPr lang="en-US" sz="2460" dirty="0" err="1"/>
              <a:t>luận</a:t>
            </a:r>
            <a:r>
              <a:rPr lang="en-US" sz="2460" dirty="0"/>
              <a:t> </a:t>
            </a:r>
            <a:r>
              <a:rPr lang="en-US" sz="2460" dirty="0" err="1"/>
              <a:t>cử</a:t>
            </a:r>
            <a:r>
              <a:rPr lang="en-US" sz="2460" dirty="0"/>
              <a:t> tri, </a:t>
            </a:r>
            <a:r>
              <a:rPr lang="en-US" sz="2460" dirty="0" err="1"/>
              <a:t>nhân</a:t>
            </a:r>
            <a:r>
              <a:rPr lang="en-US" sz="2460" dirty="0"/>
              <a:t> </a:t>
            </a:r>
            <a:r>
              <a:rPr lang="en-US" sz="2460" dirty="0" err="1"/>
              <a:t>dân</a:t>
            </a:r>
            <a:r>
              <a:rPr lang="en-US" sz="2460" dirty="0"/>
              <a:t> </a:t>
            </a:r>
            <a:r>
              <a:rPr lang="en-US" sz="2460" dirty="0" err="1"/>
              <a:t>đang</a:t>
            </a:r>
            <a:r>
              <a:rPr lang="en-US" sz="2460" dirty="0"/>
              <a:t> </a:t>
            </a:r>
            <a:r>
              <a:rPr lang="en-US" sz="2460" dirty="0" err="1"/>
              <a:t>quan</a:t>
            </a:r>
            <a:r>
              <a:rPr lang="en-US" sz="2460" dirty="0"/>
              <a:t> </a:t>
            </a:r>
            <a:r>
              <a:rPr lang="en-US" sz="2460" dirty="0" err="1"/>
              <a:t>tâm</a:t>
            </a:r>
            <a:r>
              <a:rPr lang="en-US" sz="2460" dirty="0"/>
              <a:t>, </a:t>
            </a:r>
            <a:r>
              <a:rPr lang="en-US" sz="2460" dirty="0" err="1"/>
              <a:t>bức</a:t>
            </a:r>
            <a:r>
              <a:rPr lang="en-US" sz="2460" dirty="0"/>
              <a:t> </a:t>
            </a:r>
            <a:r>
              <a:rPr lang="en-US" sz="2460" dirty="0" err="1"/>
              <a:t>xúc</a:t>
            </a:r>
            <a:r>
              <a:rPr lang="en-US" sz="2460" dirty="0"/>
              <a:t>; </a:t>
            </a:r>
            <a:r>
              <a:rPr lang="en-US" sz="2460" dirty="0" err="1"/>
              <a:t>những</a:t>
            </a:r>
            <a:r>
              <a:rPr lang="en-US" sz="2460" dirty="0"/>
              <a:t> </a:t>
            </a:r>
            <a:r>
              <a:rPr lang="en-US" sz="2460" dirty="0" err="1"/>
              <a:t>nội</a:t>
            </a:r>
            <a:r>
              <a:rPr lang="en-US" sz="2460" dirty="0"/>
              <a:t> dung </a:t>
            </a:r>
            <a:r>
              <a:rPr lang="en-US" sz="2460" dirty="0" err="1"/>
              <a:t>mà</a:t>
            </a:r>
            <a:r>
              <a:rPr lang="en-US" sz="2460" dirty="0"/>
              <a:t> ĐB am </a:t>
            </a:r>
            <a:r>
              <a:rPr lang="en-US" sz="2460" dirty="0" err="1"/>
              <a:t>hiểu</a:t>
            </a:r>
            <a:r>
              <a:rPr lang="en-US" sz="2460" dirty="0"/>
              <a:t>, </a:t>
            </a:r>
            <a:r>
              <a:rPr lang="en-US" sz="2460" dirty="0" err="1"/>
              <a:t>có</a:t>
            </a:r>
            <a:r>
              <a:rPr lang="en-US" sz="2460" dirty="0"/>
              <a:t> </a:t>
            </a:r>
            <a:r>
              <a:rPr lang="en-US" sz="2460" dirty="0" err="1"/>
              <a:t>thế</a:t>
            </a:r>
            <a:r>
              <a:rPr lang="en-US" sz="2460" dirty="0"/>
              <a:t> </a:t>
            </a:r>
            <a:r>
              <a:rPr lang="en-US" sz="2460" dirty="0" err="1"/>
              <a:t>mạnh</a:t>
            </a:r>
            <a:r>
              <a:rPr lang="en-US" sz="2460" dirty="0"/>
              <a:t> </a:t>
            </a:r>
            <a:r>
              <a:rPr lang="en-US" sz="2460" dirty="0" err="1"/>
              <a:t>chuyên</a:t>
            </a:r>
            <a:r>
              <a:rPr lang="en-US" sz="2460" dirty="0"/>
              <a:t> </a:t>
            </a:r>
            <a:r>
              <a:rPr lang="en-US" sz="2460" dirty="0" err="1"/>
              <a:t>môn</a:t>
            </a:r>
            <a:r>
              <a:rPr lang="en-US" sz="2460" dirty="0"/>
              <a:t>, </a:t>
            </a:r>
            <a:r>
              <a:rPr lang="en-US" sz="2460" err="1"/>
              <a:t>thực</a:t>
            </a:r>
            <a:r>
              <a:rPr lang="en-US" sz="2460"/>
              <a:t> tiễn.</a:t>
            </a:r>
            <a:endParaRPr lang="en-US" sz="2460" dirty="0"/>
          </a:p>
          <a:p>
            <a:pPr lvl="0" algn="just"/>
            <a:r>
              <a:rPr lang="en-US" sz="2460" dirty="0" err="1"/>
              <a:t>Luôn</a:t>
            </a:r>
            <a:r>
              <a:rPr lang="en-US" sz="2460" dirty="0"/>
              <a:t> </a:t>
            </a:r>
            <a:r>
              <a:rPr lang="en-US" sz="2460" dirty="0" err="1"/>
              <a:t>giữ</a:t>
            </a:r>
            <a:r>
              <a:rPr lang="en-US" sz="2460" dirty="0"/>
              <a:t> </a:t>
            </a:r>
            <a:r>
              <a:rPr lang="en-US" sz="2460" dirty="0" err="1"/>
              <a:t>tâm</a:t>
            </a:r>
            <a:r>
              <a:rPr lang="en-US" sz="2460" dirty="0"/>
              <a:t> </a:t>
            </a:r>
            <a:r>
              <a:rPr lang="en-US" sz="2460" dirty="0" err="1"/>
              <a:t>thế</a:t>
            </a:r>
            <a:r>
              <a:rPr lang="en-US" sz="2460" dirty="0"/>
              <a:t> </a:t>
            </a:r>
            <a:r>
              <a:rPr lang="en-US" sz="2460" dirty="0" err="1"/>
              <a:t>chủ</a:t>
            </a:r>
            <a:r>
              <a:rPr lang="en-US" sz="2460" dirty="0"/>
              <a:t> </a:t>
            </a:r>
            <a:r>
              <a:rPr lang="en-US" sz="2460" err="1"/>
              <a:t>động</a:t>
            </a:r>
            <a:r>
              <a:rPr lang="en-US" sz="2460"/>
              <a:t> (quyền </a:t>
            </a:r>
            <a:r>
              <a:rPr lang="en-US" sz="2460" dirty="0" err="1"/>
              <a:t>được</a:t>
            </a:r>
            <a:r>
              <a:rPr lang="en-US" sz="2460" dirty="0"/>
              <a:t> </a:t>
            </a:r>
            <a:r>
              <a:rPr lang="en-US" sz="2460" dirty="0" err="1"/>
              <a:t>phát</a:t>
            </a:r>
            <a:r>
              <a:rPr lang="en-US" sz="2460" dirty="0"/>
              <a:t> </a:t>
            </a:r>
            <a:r>
              <a:rPr lang="en-US" sz="2460" dirty="0" err="1"/>
              <a:t>biểu</a:t>
            </a:r>
            <a:r>
              <a:rPr lang="en-US" sz="2460" dirty="0"/>
              <a:t>, </a:t>
            </a:r>
            <a:r>
              <a:rPr lang="en-US" sz="2460" dirty="0" err="1"/>
              <a:t>thảo</a:t>
            </a:r>
            <a:r>
              <a:rPr lang="en-US" sz="2460" dirty="0"/>
              <a:t> </a:t>
            </a:r>
            <a:r>
              <a:rPr lang="en-US" sz="2460" dirty="0" err="1"/>
              <a:t>luận</a:t>
            </a:r>
            <a:r>
              <a:rPr lang="en-US" sz="2460" dirty="0"/>
              <a:t>, </a:t>
            </a:r>
            <a:r>
              <a:rPr lang="en-US" sz="2460" dirty="0" err="1"/>
              <a:t>tranh</a:t>
            </a:r>
            <a:r>
              <a:rPr lang="en-US" sz="2460" dirty="0"/>
              <a:t> </a:t>
            </a:r>
            <a:r>
              <a:rPr lang="en-US" sz="2460" dirty="0" err="1"/>
              <a:t>luận</a:t>
            </a:r>
            <a:r>
              <a:rPr lang="en-US" sz="2460" dirty="0"/>
              <a:t>…) </a:t>
            </a:r>
            <a:r>
              <a:rPr lang="en-US" sz="2460" dirty="0" err="1"/>
              <a:t>của</a:t>
            </a:r>
            <a:r>
              <a:rPr lang="en-US" sz="2460" dirty="0"/>
              <a:t> ĐB, </a:t>
            </a:r>
            <a:r>
              <a:rPr lang="en-US" sz="2460" dirty="0" err="1"/>
              <a:t>mỗi</a:t>
            </a:r>
            <a:r>
              <a:rPr lang="en-US" sz="2460" dirty="0"/>
              <a:t> ĐB </a:t>
            </a:r>
            <a:r>
              <a:rPr lang="en-US" sz="2460" dirty="0" err="1"/>
              <a:t>có</a:t>
            </a:r>
            <a:r>
              <a:rPr lang="en-US" sz="2460" dirty="0"/>
              <a:t> </a:t>
            </a:r>
            <a:r>
              <a:rPr lang="en-US" sz="2460" dirty="0" err="1"/>
              <a:t>thể</a:t>
            </a:r>
            <a:r>
              <a:rPr lang="en-US" sz="2460" dirty="0"/>
              <a:t> </a:t>
            </a:r>
            <a:r>
              <a:rPr lang="en-US" sz="2460" dirty="0" err="1"/>
              <a:t>chuẩn</a:t>
            </a:r>
            <a:r>
              <a:rPr lang="en-US" sz="2460" dirty="0"/>
              <a:t> </a:t>
            </a:r>
            <a:r>
              <a:rPr lang="en-US" sz="2460" dirty="0" err="1"/>
              <a:t>bị</a:t>
            </a:r>
            <a:r>
              <a:rPr lang="en-US" sz="2460" dirty="0"/>
              <a:t> </a:t>
            </a:r>
            <a:r>
              <a:rPr lang="en-US" sz="2460" dirty="0" err="1"/>
              <a:t>thành</a:t>
            </a:r>
            <a:r>
              <a:rPr lang="en-US" sz="2460" dirty="0"/>
              <a:t> </a:t>
            </a:r>
            <a:r>
              <a:rPr lang="en-US" sz="2460" dirty="0" err="1"/>
              <a:t>văn</a:t>
            </a:r>
            <a:r>
              <a:rPr lang="en-US" sz="2460" dirty="0"/>
              <a:t> </a:t>
            </a:r>
            <a:r>
              <a:rPr lang="en-US" sz="2460" dirty="0" err="1"/>
              <a:t>bản</a:t>
            </a:r>
            <a:r>
              <a:rPr lang="en-US" sz="2460" dirty="0"/>
              <a:t>, </a:t>
            </a:r>
            <a:r>
              <a:rPr lang="en-US" sz="2460" dirty="0" err="1"/>
              <a:t>hoặc</a:t>
            </a:r>
            <a:r>
              <a:rPr lang="en-US" sz="2460" dirty="0"/>
              <a:t> </a:t>
            </a:r>
            <a:r>
              <a:rPr lang="en-US" sz="2460" dirty="0" err="1"/>
              <a:t>chỉ</a:t>
            </a:r>
            <a:r>
              <a:rPr lang="en-US" sz="2460" dirty="0"/>
              <a:t> ở </a:t>
            </a:r>
            <a:r>
              <a:rPr lang="en-US" sz="2460" dirty="0" err="1"/>
              <a:t>dạng</a:t>
            </a:r>
            <a:r>
              <a:rPr lang="en-US" sz="2460" dirty="0"/>
              <a:t> </a:t>
            </a:r>
            <a:r>
              <a:rPr lang="en-US" sz="2460" dirty="0" err="1"/>
              <a:t>đề</a:t>
            </a:r>
            <a:r>
              <a:rPr lang="en-US" sz="2460" dirty="0"/>
              <a:t> </a:t>
            </a:r>
            <a:r>
              <a:rPr lang="en-US" sz="2460" dirty="0" err="1"/>
              <a:t>cương</a:t>
            </a:r>
            <a:r>
              <a:rPr lang="en-US" sz="2460" dirty="0"/>
              <a:t>, </a:t>
            </a:r>
            <a:r>
              <a:rPr lang="en-US" sz="2460" dirty="0" err="1"/>
              <a:t>hoặc</a:t>
            </a:r>
            <a:r>
              <a:rPr lang="en-US" sz="2460" dirty="0"/>
              <a:t> </a:t>
            </a:r>
            <a:r>
              <a:rPr lang="en-US" sz="2460" dirty="0" err="1"/>
              <a:t>ứng</a:t>
            </a:r>
            <a:r>
              <a:rPr lang="en-US" sz="2460" dirty="0"/>
              <a:t> </a:t>
            </a:r>
            <a:r>
              <a:rPr lang="en-US" sz="2460" dirty="0" err="1"/>
              <a:t>khẩu</a:t>
            </a:r>
            <a:r>
              <a:rPr lang="en-US" sz="2460" dirty="0"/>
              <a:t> </a:t>
            </a:r>
            <a:r>
              <a:rPr lang="en-US" sz="2460" dirty="0" err="1"/>
              <a:t>tùy</a:t>
            </a:r>
            <a:r>
              <a:rPr lang="en-US" sz="2460" dirty="0"/>
              <a:t> </a:t>
            </a:r>
            <a:r>
              <a:rPr lang="en-US" sz="2460" dirty="0" err="1"/>
              <a:t>nội</a:t>
            </a:r>
            <a:r>
              <a:rPr lang="en-US" sz="2460" dirty="0"/>
              <a:t> dung, </a:t>
            </a:r>
            <a:r>
              <a:rPr lang="en-US" sz="2460" dirty="0" err="1"/>
              <a:t>bối</a:t>
            </a:r>
            <a:r>
              <a:rPr lang="en-US" sz="2460" dirty="0"/>
              <a:t> </a:t>
            </a:r>
            <a:r>
              <a:rPr lang="en-US" sz="2460" dirty="0" err="1"/>
              <a:t>cảnh</a:t>
            </a:r>
            <a:r>
              <a:rPr lang="en-US" sz="2460" dirty="0"/>
              <a:t>, </a:t>
            </a:r>
            <a:r>
              <a:rPr lang="en-US" sz="2460" dirty="0" err="1"/>
              <a:t>khả</a:t>
            </a:r>
            <a:r>
              <a:rPr lang="en-US" sz="2460" dirty="0"/>
              <a:t> </a:t>
            </a:r>
            <a:r>
              <a:rPr lang="en-US" sz="2460" dirty="0" err="1"/>
              <a:t>năng</a:t>
            </a:r>
            <a:r>
              <a:rPr lang="en-US" sz="2460" dirty="0"/>
              <a:t> </a:t>
            </a:r>
            <a:r>
              <a:rPr lang="en-US" sz="2460" dirty="0" err="1"/>
              <a:t>của</a:t>
            </a:r>
            <a:r>
              <a:rPr lang="en-US" sz="2460" dirty="0"/>
              <a:t> </a:t>
            </a:r>
            <a:r>
              <a:rPr lang="en-US" sz="2460" dirty="0" err="1"/>
              <a:t>mình</a:t>
            </a:r>
            <a:r>
              <a:rPr lang="en-US" sz="2460" dirty="0"/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505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338" y="1"/>
            <a:ext cx="11483662" cy="1178804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b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78805"/>
            <a:ext cx="12192000" cy="591246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2400" dirty="0"/>
              <a:t>         </a:t>
            </a:r>
            <a:r>
              <a:rPr lang="en-US" sz="2400" b="1" i="1" dirty="0"/>
              <a:t>b. </a:t>
            </a:r>
            <a:r>
              <a:rPr lang="en-US" sz="2400" b="1" i="1" dirty="0" err="1"/>
              <a:t>Tham</a:t>
            </a:r>
            <a:r>
              <a:rPr lang="en-US" sz="2400" b="1" i="1" dirty="0"/>
              <a:t> </a:t>
            </a:r>
            <a:r>
              <a:rPr lang="en-US" sz="2400" b="1" i="1" dirty="0" err="1"/>
              <a:t>gia</a:t>
            </a:r>
            <a:r>
              <a:rPr lang="en-US" sz="2400" b="1" i="1" dirty="0"/>
              <a:t> </a:t>
            </a:r>
            <a:r>
              <a:rPr lang="en-US" sz="2400" b="1" i="1" dirty="0" err="1"/>
              <a:t>quá</a:t>
            </a:r>
            <a:r>
              <a:rPr lang="en-US" sz="2400" b="1" i="1" dirty="0"/>
              <a:t> </a:t>
            </a:r>
            <a:r>
              <a:rPr lang="en-US" sz="2400" b="1" i="1" dirty="0" err="1"/>
              <a:t>trình</a:t>
            </a:r>
            <a:r>
              <a:rPr lang="en-US" sz="2400" b="1" i="1" dirty="0"/>
              <a:t> </a:t>
            </a:r>
            <a:r>
              <a:rPr lang="en-US" sz="2400" b="1" i="1" dirty="0" err="1"/>
              <a:t>quyết</a:t>
            </a:r>
            <a:r>
              <a:rPr lang="en-US" sz="2400" b="1" i="1" dirty="0"/>
              <a:t> </a:t>
            </a:r>
            <a:r>
              <a:rPr lang="en-US" sz="2400" b="1" i="1" dirty="0" err="1"/>
              <a:t>định</a:t>
            </a:r>
            <a:r>
              <a:rPr lang="en-US" sz="2400" b="1" i="1" dirty="0"/>
              <a:t> </a:t>
            </a:r>
            <a:r>
              <a:rPr lang="en-US" sz="2400" b="1" i="1" dirty="0" err="1"/>
              <a:t>của</a:t>
            </a:r>
            <a:r>
              <a:rPr lang="en-US" sz="2400" b="1" i="1" dirty="0"/>
              <a:t> HĐND</a:t>
            </a:r>
          </a:p>
          <a:p>
            <a:pPr lvl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2400" dirty="0" err="1"/>
              <a:t>Cũng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lĩnh</a:t>
            </a:r>
            <a:r>
              <a:rPr lang="en-US" sz="2400" dirty="0"/>
              <a:t> </a:t>
            </a:r>
            <a:r>
              <a:rPr lang="en-US" sz="2400" dirty="0" err="1"/>
              <a:t>vực</a:t>
            </a:r>
            <a:r>
              <a:rPr lang="en-US" sz="2400" dirty="0"/>
              <a:t> </a:t>
            </a:r>
            <a:r>
              <a:rPr lang="en-US" sz="2400" dirty="0" err="1"/>
              <a:t>khác</a:t>
            </a:r>
            <a:r>
              <a:rPr lang="en-US" sz="2400" dirty="0"/>
              <a:t> , HĐND ban </a:t>
            </a:r>
            <a:r>
              <a:rPr lang="en-US" sz="2400" dirty="0" err="1"/>
              <a:t>hành</a:t>
            </a:r>
            <a:r>
              <a:rPr lang="en-US" sz="2400" dirty="0"/>
              <a:t> </a:t>
            </a:r>
            <a:r>
              <a:rPr lang="en-US" sz="2400" dirty="0" err="1"/>
              <a:t>nghị</a:t>
            </a:r>
            <a:r>
              <a:rPr lang="en-US" sz="2400" dirty="0"/>
              <a:t> </a:t>
            </a:r>
            <a:r>
              <a:rPr lang="en-US" sz="2400" dirty="0" err="1"/>
              <a:t>quyết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err="1"/>
              <a:t>quy</a:t>
            </a:r>
            <a:r>
              <a:rPr lang="en-US" sz="2400"/>
              <a:t> định:</a:t>
            </a:r>
            <a:endParaRPr lang="en-US" sz="2400" dirty="0"/>
          </a:p>
          <a:p>
            <a:pPr marL="223838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 sz="2400" dirty="0"/>
              <a:t>+ Chi </a:t>
            </a:r>
            <a:r>
              <a:rPr lang="en-US" sz="2400" dirty="0" err="1"/>
              <a:t>tiết</a:t>
            </a:r>
            <a:r>
              <a:rPr lang="en-US" sz="2400" dirty="0"/>
              <a:t> </a:t>
            </a:r>
            <a:r>
              <a:rPr lang="en-US" sz="2400" dirty="0" err="1"/>
              <a:t>điều</a:t>
            </a:r>
            <a:r>
              <a:rPr lang="en-US" sz="2400" dirty="0"/>
              <a:t>, </a:t>
            </a:r>
            <a:r>
              <a:rPr lang="en-US" sz="2400" dirty="0" err="1"/>
              <a:t>khoản</a:t>
            </a:r>
            <a:r>
              <a:rPr lang="en-US" sz="2400" dirty="0"/>
              <a:t>,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giao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phạm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 </a:t>
            </a:r>
            <a:r>
              <a:rPr lang="en-US" sz="2400" dirty="0" err="1"/>
              <a:t>luật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nhà</a:t>
            </a:r>
            <a:r>
              <a:rPr lang="en-US" sz="2400" dirty="0"/>
              <a:t> </a:t>
            </a:r>
            <a:r>
              <a:rPr lang="en-US" sz="2400" dirty="0" err="1"/>
              <a:t>nước</a:t>
            </a:r>
            <a:r>
              <a:rPr lang="en-US" sz="2400" dirty="0"/>
              <a:t> </a:t>
            </a:r>
            <a:r>
              <a:rPr lang="en-US" sz="2400" dirty="0" err="1"/>
              <a:t>cấp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endParaRPr lang="en-US" sz="2400" dirty="0"/>
          </a:p>
          <a:p>
            <a:pPr marL="223838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 sz="2400" dirty="0"/>
              <a:t>+ </a:t>
            </a:r>
            <a:r>
              <a:rPr lang="en-US" sz="2400" dirty="0" err="1"/>
              <a:t>Chính</a:t>
            </a:r>
            <a:r>
              <a:rPr lang="en-US" sz="2400" dirty="0"/>
              <a:t> </a:t>
            </a:r>
            <a:r>
              <a:rPr lang="en-US" sz="2400" dirty="0" err="1"/>
              <a:t>sách</a:t>
            </a:r>
            <a:r>
              <a:rPr lang="en-US" sz="2400" dirty="0"/>
              <a:t>, </a:t>
            </a:r>
            <a:r>
              <a:rPr lang="en-US" sz="2400" dirty="0" err="1"/>
              <a:t>biện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đảm</a:t>
            </a:r>
            <a:r>
              <a:rPr lang="en-US" sz="2400" dirty="0"/>
              <a:t> </a:t>
            </a:r>
            <a:r>
              <a:rPr lang="en-US" sz="2400" dirty="0" err="1"/>
              <a:t>bảo</a:t>
            </a:r>
            <a:r>
              <a:rPr lang="en-US" sz="2400" dirty="0"/>
              <a:t> </a:t>
            </a:r>
            <a:r>
              <a:rPr lang="en-US" sz="2400" dirty="0" err="1"/>
              <a:t>thi</a:t>
            </a:r>
            <a:r>
              <a:rPr lang="en-US" sz="2400" dirty="0"/>
              <a:t> </a:t>
            </a:r>
            <a:r>
              <a:rPr lang="en-US" sz="2400" dirty="0" err="1"/>
              <a:t>hành</a:t>
            </a:r>
            <a:r>
              <a:rPr lang="en-US" sz="2400" dirty="0"/>
              <a:t> </a:t>
            </a:r>
            <a:r>
              <a:rPr lang="en-US" sz="2400" dirty="0" err="1"/>
              <a:t>Hiến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, </a:t>
            </a:r>
            <a:r>
              <a:rPr lang="en-US" sz="2400" dirty="0" err="1"/>
              <a:t>luật</a:t>
            </a:r>
            <a:r>
              <a:rPr lang="en-US" sz="2400" dirty="0"/>
              <a:t>, VB </a:t>
            </a:r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phạm</a:t>
            </a:r>
            <a:r>
              <a:rPr lang="en-US" sz="2400" dirty="0"/>
              <a:t> PL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nhà</a:t>
            </a:r>
            <a:r>
              <a:rPr lang="en-US" sz="2400" dirty="0"/>
              <a:t> </a:t>
            </a:r>
            <a:r>
              <a:rPr lang="en-US" sz="2400" dirty="0" err="1"/>
              <a:t>nước</a:t>
            </a:r>
            <a:r>
              <a:rPr lang="en-US" sz="2400" dirty="0"/>
              <a:t> </a:t>
            </a:r>
            <a:r>
              <a:rPr lang="en-US" sz="2400" dirty="0" err="1"/>
              <a:t>cấp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endParaRPr lang="en-US" sz="2400" dirty="0"/>
          </a:p>
          <a:p>
            <a:pPr marL="223838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 sz="2400" dirty="0"/>
              <a:t>+ </a:t>
            </a:r>
            <a:r>
              <a:rPr lang="en-US" sz="2400" dirty="0" err="1"/>
              <a:t>Biện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 </a:t>
            </a:r>
            <a:r>
              <a:rPr lang="en-US" sz="2400" dirty="0" err="1"/>
              <a:t>nhằm</a:t>
            </a:r>
            <a:r>
              <a:rPr lang="en-US" sz="2400" dirty="0"/>
              <a:t> </a:t>
            </a:r>
            <a:r>
              <a:rPr lang="en-US" sz="2400" dirty="0" err="1"/>
              <a:t>phát</a:t>
            </a:r>
            <a:r>
              <a:rPr lang="en-US" sz="2400" dirty="0"/>
              <a:t> </a:t>
            </a:r>
            <a:r>
              <a:rPr lang="en-US" sz="2400" dirty="0" err="1"/>
              <a:t>triển</a:t>
            </a:r>
            <a:r>
              <a:rPr lang="en-US" sz="2400" dirty="0"/>
              <a:t> GDĐT</a:t>
            </a:r>
            <a:r>
              <a:rPr lang="en-US" sz="2400"/>
              <a:t>, YT </a:t>
            </a:r>
            <a:endParaRPr lang="en-US" sz="2400" dirty="0"/>
          </a:p>
          <a:p>
            <a:pPr marL="223838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 sz="2400" dirty="0"/>
              <a:t>+ </a:t>
            </a:r>
            <a:r>
              <a:rPr lang="en-US" sz="2400" dirty="0" err="1"/>
              <a:t>Biện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đặc</a:t>
            </a:r>
            <a:r>
              <a:rPr lang="en-US" sz="2400" dirty="0"/>
              <a:t> </a:t>
            </a:r>
            <a:r>
              <a:rPr lang="en-US" sz="2400" dirty="0" err="1"/>
              <a:t>thù</a:t>
            </a:r>
            <a:endParaRPr lang="en-US" sz="2400" dirty="0"/>
          </a:p>
          <a:p>
            <a:pPr lvl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tham</a:t>
            </a:r>
            <a:r>
              <a:rPr lang="en-US" sz="2400" dirty="0"/>
              <a:t> </a:t>
            </a:r>
            <a:r>
              <a:rPr lang="en-US" sz="2400" dirty="0" err="1"/>
              <a:t>gia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lượng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quá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này</a:t>
            </a:r>
            <a:r>
              <a:rPr lang="en-US" sz="2400" dirty="0"/>
              <a:t>, ĐB </a:t>
            </a:r>
            <a:r>
              <a:rPr lang="en-US" sz="2400" dirty="0" err="1"/>
              <a:t>cần</a:t>
            </a:r>
            <a:r>
              <a:rPr lang="en-US" sz="2400" dirty="0"/>
              <a:t> </a:t>
            </a:r>
            <a:r>
              <a:rPr lang="en-US" sz="2400" dirty="0" err="1"/>
              <a:t>chú</a:t>
            </a:r>
            <a:r>
              <a:rPr lang="en-US" sz="2400" dirty="0"/>
              <a:t> ý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kỹ</a:t>
            </a:r>
            <a:r>
              <a:rPr lang="en-US" sz="2400" dirty="0"/>
              <a:t> </a:t>
            </a:r>
            <a:r>
              <a:rPr lang="en-US" sz="2400" dirty="0" err="1"/>
              <a:t>năng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dirty="0"/>
              <a:t>: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 sz="2400" dirty="0"/>
              <a:t>+ </a:t>
            </a:r>
            <a:r>
              <a:rPr lang="en-US" sz="2400" dirty="0" err="1"/>
              <a:t>Kỹ</a:t>
            </a:r>
            <a:r>
              <a:rPr lang="en-US" sz="2400" dirty="0"/>
              <a:t> </a:t>
            </a:r>
            <a:r>
              <a:rPr lang="en-US" sz="2400" dirty="0" err="1"/>
              <a:t>năng</a:t>
            </a:r>
            <a:r>
              <a:rPr lang="en-US" sz="2400" dirty="0"/>
              <a:t> </a:t>
            </a:r>
            <a:r>
              <a:rPr lang="en-US" sz="2400" dirty="0" err="1"/>
              <a:t>lập</a:t>
            </a:r>
            <a:r>
              <a:rPr lang="en-US" sz="2400" dirty="0"/>
              <a:t> </a:t>
            </a:r>
            <a:r>
              <a:rPr lang="en-US" sz="2400" dirty="0" err="1"/>
              <a:t>đề</a:t>
            </a:r>
            <a:r>
              <a:rPr lang="en-US" sz="2400" dirty="0"/>
              <a:t> </a:t>
            </a:r>
            <a:r>
              <a:rPr lang="en-US" sz="2400" dirty="0" err="1"/>
              <a:t>nghị</a:t>
            </a:r>
            <a:r>
              <a:rPr lang="en-US" sz="2400" dirty="0"/>
              <a:t> </a:t>
            </a:r>
            <a:r>
              <a:rPr lang="en-US" sz="2400" dirty="0" err="1"/>
              <a:t>xây</a:t>
            </a:r>
            <a:r>
              <a:rPr lang="en-US" sz="2400" dirty="0"/>
              <a:t> </a:t>
            </a:r>
            <a:r>
              <a:rPr lang="en-US" sz="2400" dirty="0" err="1"/>
              <a:t>dựng</a:t>
            </a:r>
            <a:r>
              <a:rPr lang="en-US" sz="2400" dirty="0"/>
              <a:t> </a:t>
            </a:r>
            <a:r>
              <a:rPr lang="en-US" sz="2400" dirty="0" err="1"/>
              <a:t>nghị</a:t>
            </a:r>
            <a:r>
              <a:rPr lang="en-US" sz="2400" dirty="0"/>
              <a:t> </a:t>
            </a:r>
            <a:r>
              <a:rPr lang="en-US" sz="2400" dirty="0" err="1"/>
              <a:t>quyết</a:t>
            </a:r>
            <a:r>
              <a:rPr lang="en-US" sz="2400" dirty="0"/>
              <a:t>: </a:t>
            </a:r>
          </a:p>
          <a:p>
            <a:pPr marL="522288" indent="-29845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2400"/>
              <a:t>Phát </a:t>
            </a:r>
            <a:r>
              <a:rPr lang="en-US" sz="2400" dirty="0" err="1"/>
              <a:t>hiện</a:t>
            </a:r>
            <a:r>
              <a:rPr lang="en-US" sz="2400" dirty="0"/>
              <a:t>, </a:t>
            </a:r>
            <a:r>
              <a:rPr lang="en-US" sz="2400" dirty="0" err="1"/>
              <a:t>đề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nội</a:t>
            </a:r>
            <a:r>
              <a:rPr lang="en-US" sz="2400" dirty="0"/>
              <a:t> dung </a:t>
            </a:r>
            <a:r>
              <a:rPr lang="en-US" sz="2400" err="1"/>
              <a:t>nghị</a:t>
            </a:r>
            <a:r>
              <a:rPr lang="en-US" sz="2400"/>
              <a:t> quyết (đặc </a:t>
            </a:r>
            <a:r>
              <a:rPr lang="en-US" sz="2400" dirty="0" err="1"/>
              <a:t>biệt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nội</a:t>
            </a:r>
            <a:r>
              <a:rPr lang="en-US" sz="2400" dirty="0"/>
              <a:t> dung </a:t>
            </a:r>
            <a:r>
              <a:rPr lang="en-US" sz="2400" dirty="0" err="1"/>
              <a:t>biện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, </a:t>
            </a:r>
            <a:r>
              <a:rPr lang="en-US" sz="2400" dirty="0" err="1"/>
              <a:t>nội</a:t>
            </a:r>
            <a:r>
              <a:rPr lang="en-US" sz="2400" dirty="0"/>
              <a:t> dung </a:t>
            </a:r>
            <a:r>
              <a:rPr lang="en-US" sz="2400" dirty="0" err="1"/>
              <a:t>chính</a:t>
            </a:r>
            <a:r>
              <a:rPr lang="en-US" sz="2400" dirty="0"/>
              <a:t> </a:t>
            </a:r>
            <a:r>
              <a:rPr lang="en-US" sz="2400" dirty="0" err="1"/>
              <a:t>sách</a:t>
            </a:r>
            <a:r>
              <a:rPr lang="en-US" sz="2400" dirty="0"/>
              <a:t>)</a:t>
            </a:r>
          </a:p>
          <a:p>
            <a:pPr marL="522288" indent="-29845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2400"/>
              <a:t>Đánh </a:t>
            </a:r>
            <a:r>
              <a:rPr lang="en-US" sz="2400" dirty="0" err="1"/>
              <a:t>giá</a:t>
            </a:r>
            <a:r>
              <a:rPr lang="en-US" sz="2400" dirty="0"/>
              <a:t> </a:t>
            </a:r>
            <a:r>
              <a:rPr lang="en-US" sz="2400" dirty="0" err="1"/>
              <a:t>tác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biện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, </a:t>
            </a:r>
            <a:r>
              <a:rPr lang="en-US" sz="2400" dirty="0" err="1"/>
              <a:t>chính</a:t>
            </a:r>
            <a:r>
              <a:rPr lang="en-US" sz="2400" dirty="0"/>
              <a:t> </a:t>
            </a:r>
            <a:r>
              <a:rPr lang="en-US" sz="2400" dirty="0" err="1"/>
              <a:t>sách</a:t>
            </a:r>
            <a:endParaRPr lang="en-US" sz="2400" dirty="0"/>
          </a:p>
          <a:p>
            <a:pPr marL="522288" indent="-29845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2400"/>
              <a:t>Chủ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tham</a:t>
            </a:r>
            <a:r>
              <a:rPr lang="en-US" sz="2400" dirty="0"/>
              <a:t> </a:t>
            </a:r>
            <a:r>
              <a:rPr lang="en-US" sz="2400" err="1"/>
              <a:t>gia</a:t>
            </a:r>
            <a:r>
              <a:rPr lang="en-US" sz="2400"/>
              <a:t> (hoặc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dõi</a:t>
            </a:r>
            <a:r>
              <a:rPr lang="en-US" sz="2400" dirty="0"/>
              <a:t>, </a:t>
            </a:r>
            <a:r>
              <a:rPr lang="en-US" sz="2400" dirty="0" err="1"/>
              <a:t>thúc</a:t>
            </a:r>
            <a:r>
              <a:rPr lang="en-US" sz="2400" dirty="0"/>
              <a:t> </a:t>
            </a:r>
            <a:r>
              <a:rPr lang="en-US" sz="2400" dirty="0" err="1"/>
              <a:t>đẩy</a:t>
            </a:r>
            <a:r>
              <a:rPr lang="en-US" sz="2400" dirty="0"/>
              <a:t>)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dirty="0" err="1"/>
              <a:t>xây</a:t>
            </a:r>
            <a:r>
              <a:rPr lang="en-US" sz="2400" dirty="0"/>
              <a:t> </a:t>
            </a:r>
            <a:r>
              <a:rPr lang="en-US" sz="2400" dirty="0" err="1"/>
              <a:t>dựng</a:t>
            </a:r>
            <a:r>
              <a:rPr lang="en-US" sz="2400" dirty="0"/>
              <a:t> </a:t>
            </a:r>
            <a:r>
              <a:rPr lang="en-US" sz="2400" dirty="0" err="1"/>
              <a:t>dự</a:t>
            </a:r>
            <a:r>
              <a:rPr lang="en-US" sz="2400" dirty="0"/>
              <a:t> </a:t>
            </a:r>
            <a:r>
              <a:rPr lang="en-US" sz="2400" dirty="0" err="1"/>
              <a:t>thảo</a:t>
            </a:r>
            <a:r>
              <a:rPr lang="en-US" sz="2400" dirty="0"/>
              <a:t> </a:t>
            </a:r>
            <a:r>
              <a:rPr lang="en-US" sz="2400" dirty="0" err="1"/>
              <a:t>Hồ</a:t>
            </a:r>
            <a:r>
              <a:rPr lang="en-US" sz="2400" dirty="0"/>
              <a:t> </a:t>
            </a:r>
            <a:r>
              <a:rPr lang="en-US" sz="2400" dirty="0" err="1"/>
              <a:t>sơ</a:t>
            </a:r>
            <a:r>
              <a:rPr lang="en-US" sz="2400" dirty="0"/>
              <a:t> </a:t>
            </a:r>
            <a:r>
              <a:rPr lang="en-US" sz="2400" dirty="0" err="1"/>
              <a:t>nghị</a:t>
            </a:r>
            <a:r>
              <a:rPr lang="en-US" sz="2400" dirty="0"/>
              <a:t> </a:t>
            </a:r>
            <a:r>
              <a:rPr lang="en-US" sz="2400" dirty="0" err="1"/>
              <a:t>quyết</a:t>
            </a:r>
            <a:r>
              <a:rPr lang="en-US" sz="2400" dirty="0"/>
              <a:t>, </a:t>
            </a:r>
            <a:r>
              <a:rPr lang="en-US" sz="2400" dirty="0" err="1"/>
              <a:t>lấy</a:t>
            </a:r>
            <a:r>
              <a:rPr lang="en-US" sz="2400" dirty="0"/>
              <a:t> ý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dự</a:t>
            </a:r>
            <a:r>
              <a:rPr lang="en-US" sz="2400" dirty="0"/>
              <a:t> </a:t>
            </a:r>
            <a:r>
              <a:rPr lang="en-US" sz="2400" dirty="0" err="1"/>
              <a:t>thảo</a:t>
            </a:r>
            <a:r>
              <a:rPr lang="en-US" sz="2400" dirty="0"/>
              <a:t>, </a:t>
            </a:r>
            <a:r>
              <a:rPr lang="en-US" sz="2400" dirty="0" err="1"/>
              <a:t>thẩm</a:t>
            </a:r>
            <a:r>
              <a:rPr lang="en-US" sz="2400" dirty="0"/>
              <a:t> </a:t>
            </a:r>
            <a:r>
              <a:rPr lang="en-US" sz="2400" dirty="0" err="1"/>
              <a:t>định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UBND </a:t>
            </a:r>
            <a:r>
              <a:rPr lang="en-US" sz="2400" dirty="0" err="1"/>
              <a:t>xem</a:t>
            </a:r>
            <a:r>
              <a:rPr lang="en-US" sz="2400" dirty="0"/>
              <a:t> </a:t>
            </a:r>
            <a:r>
              <a:rPr lang="en-US" sz="2400" dirty="0" err="1"/>
              <a:t>xét</a:t>
            </a:r>
            <a:r>
              <a:rPr lang="en-US" sz="2400" dirty="0"/>
              <a:t>, </a:t>
            </a:r>
            <a:r>
              <a:rPr lang="en-US" sz="2400" dirty="0" err="1"/>
              <a:t>thông</a:t>
            </a:r>
            <a:r>
              <a:rPr lang="en-US" sz="2400" dirty="0"/>
              <a:t> qua </a:t>
            </a:r>
            <a:r>
              <a:rPr lang="en-US" sz="2400" dirty="0" err="1"/>
              <a:t>Hồ</a:t>
            </a:r>
            <a:r>
              <a:rPr lang="en-US" sz="2400" dirty="0"/>
              <a:t> </a:t>
            </a:r>
            <a:r>
              <a:rPr lang="en-US" sz="2400" dirty="0" err="1"/>
              <a:t>sơ</a:t>
            </a:r>
            <a:r>
              <a:rPr lang="en-US" sz="2400" dirty="0"/>
              <a:t> </a:t>
            </a:r>
            <a:r>
              <a:rPr lang="en-US" sz="2400" dirty="0" err="1"/>
              <a:t>trước</a:t>
            </a:r>
            <a:r>
              <a:rPr lang="en-US" sz="2400" dirty="0"/>
              <a:t>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err="1"/>
              <a:t>trình</a:t>
            </a:r>
            <a:r>
              <a:rPr lang="en-US" sz="2400"/>
              <a:t> HĐND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31076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8466" y="1"/>
            <a:ext cx="11233533" cy="694062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11008"/>
            <a:ext cx="12192000" cy="5546992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1200"/>
              </a:spcBef>
            </a:pPr>
            <a:r>
              <a:rPr lang="en-US" dirty="0"/>
              <a:t>+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thẩm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</a:t>
            </a:r>
            <a:r>
              <a:rPr lang="en-US" dirty="0" err="1"/>
              <a:t>nghị</a:t>
            </a:r>
            <a:r>
              <a:rPr lang="en-US" dirty="0"/>
              <a:t>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văn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: Theo </a:t>
            </a:r>
            <a:r>
              <a:rPr lang="en-US" dirty="0" err="1"/>
              <a:t>Luật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quyền</a:t>
            </a:r>
            <a:r>
              <a:rPr lang="en-US" dirty="0"/>
              <a:t>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, Ban </a:t>
            </a:r>
            <a:r>
              <a:rPr lang="en-US" dirty="0" err="1"/>
              <a:t>của</a:t>
            </a:r>
            <a:r>
              <a:rPr lang="en-US" dirty="0"/>
              <a:t> HĐND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nhiệm</a:t>
            </a:r>
            <a:r>
              <a:rPr lang="en-US" dirty="0"/>
              <a:t> </a:t>
            </a:r>
            <a:r>
              <a:rPr lang="en-US" dirty="0" err="1"/>
              <a:t>vụ</a:t>
            </a:r>
            <a:r>
              <a:rPr lang="en-US" dirty="0"/>
              <a:t> </a:t>
            </a:r>
            <a:r>
              <a:rPr lang="en-US" dirty="0" err="1"/>
              <a:t>thẩm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</a:t>
            </a:r>
            <a:r>
              <a:rPr lang="en-US" dirty="0" err="1"/>
              <a:t>nghị</a:t>
            </a:r>
            <a:r>
              <a:rPr lang="en-US" dirty="0"/>
              <a:t>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Kỳ</a:t>
            </a:r>
            <a:r>
              <a:rPr lang="en-US" dirty="0"/>
              <a:t> </a:t>
            </a:r>
            <a:r>
              <a:rPr lang="en-US" dirty="0" err="1"/>
              <a:t>họp</a:t>
            </a:r>
            <a:r>
              <a:rPr lang="en-US" dirty="0"/>
              <a:t>, ĐB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chú</a:t>
            </a:r>
            <a:r>
              <a:rPr lang="en-US" dirty="0"/>
              <a:t> ý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sơ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Luật</a:t>
            </a:r>
            <a:r>
              <a:rPr lang="en-US" dirty="0"/>
              <a:t>;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,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hiến</a:t>
            </a:r>
            <a:r>
              <a:rPr lang="en-US" dirty="0"/>
              <a:t>,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,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,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,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, </a:t>
            </a:r>
            <a:r>
              <a:rPr lang="en-US" dirty="0" err="1"/>
              <a:t>tiến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;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ý </a:t>
            </a:r>
            <a:r>
              <a:rPr lang="en-US" dirty="0" err="1"/>
              <a:t>kiến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nhau</a:t>
            </a:r>
            <a:endParaRPr lang="en-US" dirty="0"/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dirty="0"/>
              <a:t> +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thẩm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tuân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do </a:t>
            </a:r>
            <a:r>
              <a:rPr lang="en-US" dirty="0" err="1"/>
              <a:t>Luật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, ĐB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bố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err="1"/>
              <a:t>thời</a:t>
            </a:r>
            <a:r>
              <a:rPr lang="en-US"/>
              <a:t> gian tham </a:t>
            </a:r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err="1"/>
              <a:t>thẩm</a:t>
            </a:r>
            <a:r>
              <a:rPr lang="en-US"/>
              <a:t> tra (các </a:t>
            </a:r>
            <a:r>
              <a:rPr lang="en-US" dirty="0" err="1"/>
              <a:t>cuộc</a:t>
            </a:r>
            <a:r>
              <a:rPr lang="en-US" dirty="0"/>
              <a:t> </a:t>
            </a:r>
            <a:r>
              <a:rPr lang="en-US" dirty="0" err="1"/>
              <a:t>họp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Ban, </a:t>
            </a:r>
            <a:r>
              <a:rPr lang="en-US" dirty="0" err="1"/>
              <a:t>giám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, </a:t>
            </a:r>
            <a:r>
              <a:rPr lang="en-US" dirty="0" err="1"/>
              <a:t>lấy</a:t>
            </a:r>
            <a:r>
              <a:rPr lang="en-US" dirty="0"/>
              <a:t> ý kiến…).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lĩnh</a:t>
            </a:r>
            <a:r>
              <a:rPr lang="en-US" dirty="0"/>
              <a:t> </a:t>
            </a:r>
            <a:r>
              <a:rPr lang="en-US" dirty="0" err="1"/>
              <a:t>vực</a:t>
            </a:r>
            <a:r>
              <a:rPr lang="en-US" dirty="0"/>
              <a:t> GDĐT</a:t>
            </a:r>
            <a:r>
              <a:rPr lang="en-US"/>
              <a:t>, YT lại </a:t>
            </a:r>
            <a:r>
              <a:rPr lang="en-US" dirty="0" err="1"/>
              <a:t>càng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thẩm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,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luôn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nhạy</a:t>
            </a:r>
            <a:r>
              <a:rPr lang="en-US" dirty="0"/>
              <a:t> </a:t>
            </a:r>
            <a:r>
              <a:rPr lang="en-US" dirty="0" err="1"/>
              <a:t>cảm</a:t>
            </a:r>
            <a:r>
              <a:rPr lang="en-US" dirty="0"/>
              <a:t>, </a:t>
            </a:r>
            <a:r>
              <a:rPr lang="en-US" dirty="0" err="1"/>
              <a:t>phức</a:t>
            </a:r>
            <a:r>
              <a:rPr lang="en-US" dirty="0"/>
              <a:t> </a:t>
            </a:r>
            <a:r>
              <a:rPr lang="en-US" dirty="0" err="1"/>
              <a:t>tạp</a:t>
            </a:r>
            <a:r>
              <a:rPr lang="en-US" dirty="0"/>
              <a:t>,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,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đình</a:t>
            </a:r>
            <a:r>
              <a:rPr lang="en-US" dirty="0"/>
              <a:t>…</a:t>
            </a:r>
          </a:p>
          <a:p>
            <a:pPr marL="0" lvl="0" indent="0" algn="just">
              <a:lnSpc>
                <a:spcPct val="100000"/>
              </a:lnSpc>
              <a:spcBef>
                <a:spcPts val="1200"/>
              </a:spcBef>
              <a:spcAft>
                <a:spcPts val="8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697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214" y="143220"/>
            <a:ext cx="11310651" cy="42965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690689"/>
            <a:ext cx="12192000" cy="5308977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3200" b="1" dirty="0"/>
              <a:t>c. </a:t>
            </a:r>
            <a:r>
              <a:rPr lang="en-US" sz="3200" b="1" dirty="0" err="1"/>
              <a:t>Kỹ</a:t>
            </a:r>
            <a:r>
              <a:rPr lang="en-US" sz="3200" b="1" dirty="0"/>
              <a:t> </a:t>
            </a:r>
            <a:r>
              <a:rPr lang="en-US" sz="3200" b="1" dirty="0" err="1"/>
              <a:t>năng</a:t>
            </a:r>
            <a:r>
              <a:rPr lang="en-US" sz="3200" b="1" dirty="0"/>
              <a:t> </a:t>
            </a:r>
            <a:r>
              <a:rPr lang="en-US" sz="3200" b="1" dirty="0" err="1"/>
              <a:t>tham</a:t>
            </a:r>
            <a:r>
              <a:rPr lang="en-US" sz="3200" b="1" dirty="0"/>
              <a:t> </a:t>
            </a:r>
            <a:r>
              <a:rPr lang="en-US" sz="3200" b="1" dirty="0" err="1"/>
              <a:t>gia</a:t>
            </a:r>
            <a:r>
              <a:rPr lang="en-US" sz="3200" b="1" dirty="0"/>
              <a:t> </a:t>
            </a:r>
            <a:r>
              <a:rPr lang="en-US" sz="3200" b="1" dirty="0" err="1"/>
              <a:t>quyết</a:t>
            </a:r>
            <a:r>
              <a:rPr lang="en-US" sz="3200" b="1" dirty="0"/>
              <a:t> </a:t>
            </a:r>
            <a:r>
              <a:rPr lang="en-US" sz="3200" b="1" dirty="0" err="1"/>
              <a:t>nghị</a:t>
            </a:r>
            <a:r>
              <a:rPr lang="en-US" sz="3200" b="1" dirty="0"/>
              <a:t>, </a:t>
            </a:r>
            <a:r>
              <a:rPr lang="en-US" sz="3200" b="1" dirty="0" err="1"/>
              <a:t>thông</a:t>
            </a:r>
            <a:r>
              <a:rPr lang="en-US" sz="3200" b="1" dirty="0"/>
              <a:t> qua </a:t>
            </a:r>
            <a:r>
              <a:rPr lang="en-US" sz="3200" b="1" dirty="0" err="1"/>
              <a:t>nghị</a:t>
            </a:r>
            <a:r>
              <a:rPr lang="en-US" sz="3200" b="1" dirty="0"/>
              <a:t> </a:t>
            </a:r>
            <a:r>
              <a:rPr lang="en-US" sz="3200" b="1" dirty="0" err="1"/>
              <a:t>quyết</a:t>
            </a:r>
            <a:endParaRPr lang="en-US" sz="3200" b="1" dirty="0"/>
          </a:p>
          <a:p>
            <a:pPr algn="just">
              <a:lnSpc>
                <a:spcPct val="100000"/>
              </a:lnSpc>
            </a:pPr>
            <a:r>
              <a:rPr lang="en-US" sz="3200" dirty="0" err="1"/>
              <a:t>Sự</a:t>
            </a:r>
            <a:r>
              <a:rPr lang="en-US" sz="3200" dirty="0"/>
              <a:t> </a:t>
            </a:r>
            <a:r>
              <a:rPr lang="en-US" sz="3200" dirty="0" err="1"/>
              <a:t>tham</a:t>
            </a:r>
            <a:r>
              <a:rPr lang="en-US" sz="3200" dirty="0"/>
              <a:t> </a:t>
            </a:r>
            <a:r>
              <a:rPr lang="en-US" sz="3200" dirty="0" err="1"/>
              <a:t>gia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ĐB ở </a:t>
            </a:r>
            <a:r>
              <a:rPr lang="en-US" sz="3200" dirty="0" err="1"/>
              <a:t>giai</a:t>
            </a:r>
            <a:r>
              <a:rPr lang="en-US" sz="3200" dirty="0"/>
              <a:t> </a:t>
            </a:r>
            <a:r>
              <a:rPr lang="en-US" sz="3200" dirty="0" err="1"/>
              <a:t>đoạn</a:t>
            </a:r>
            <a:r>
              <a:rPr lang="en-US" sz="3200" dirty="0"/>
              <a:t> </a:t>
            </a:r>
            <a:r>
              <a:rPr lang="en-US" sz="3200" dirty="0" err="1"/>
              <a:t>này</a:t>
            </a:r>
            <a:r>
              <a:rPr lang="en-US" sz="3200" dirty="0"/>
              <a:t> </a:t>
            </a:r>
            <a:r>
              <a:rPr lang="en-US" sz="3200" dirty="0" err="1"/>
              <a:t>rất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trọng</a:t>
            </a:r>
            <a:r>
              <a:rPr lang="en-US" sz="3200" dirty="0"/>
              <a:t> </a:t>
            </a:r>
            <a:r>
              <a:rPr lang="en-US" sz="3200" dirty="0" err="1"/>
              <a:t>vì</a:t>
            </a:r>
            <a:r>
              <a:rPr lang="en-US" sz="3200" dirty="0"/>
              <a:t> </a:t>
            </a:r>
            <a:r>
              <a:rPr lang="en-US" sz="3200" dirty="0" err="1"/>
              <a:t>đây</a:t>
            </a:r>
            <a:r>
              <a:rPr lang="en-US" sz="3200" dirty="0"/>
              <a:t> </a:t>
            </a:r>
            <a:r>
              <a:rPr lang="en-US" sz="3200" dirty="0" err="1"/>
              <a:t>là</a:t>
            </a:r>
            <a:r>
              <a:rPr lang="en-US" sz="3200" dirty="0"/>
              <a:t> </a:t>
            </a:r>
            <a:r>
              <a:rPr lang="en-US" sz="3200" dirty="0" err="1"/>
              <a:t>lúc</a:t>
            </a:r>
            <a:r>
              <a:rPr lang="en-US" sz="3200" dirty="0"/>
              <a:t> </a:t>
            </a:r>
            <a:r>
              <a:rPr lang="en-US" sz="3200" dirty="0" err="1"/>
              <a:t>thể</a:t>
            </a:r>
            <a:r>
              <a:rPr lang="en-US" sz="3200" dirty="0"/>
              <a:t> </a:t>
            </a:r>
            <a:r>
              <a:rPr lang="en-US" sz="3200" dirty="0" err="1"/>
              <a:t>hiện</a:t>
            </a:r>
            <a:r>
              <a:rPr lang="en-US" sz="3200" dirty="0"/>
              <a:t> </a:t>
            </a:r>
            <a:r>
              <a:rPr lang="en-US" sz="3200" dirty="0" err="1"/>
              <a:t>rõ</a:t>
            </a:r>
            <a:r>
              <a:rPr lang="en-US" sz="3200" dirty="0"/>
              <a:t> </a:t>
            </a:r>
            <a:r>
              <a:rPr lang="en-US" sz="3200" dirty="0" err="1"/>
              <a:t>nhất</a:t>
            </a:r>
            <a:r>
              <a:rPr lang="en-US" sz="3200" dirty="0"/>
              <a:t> </a:t>
            </a:r>
            <a:r>
              <a:rPr lang="en-US" sz="3200" dirty="0" err="1"/>
              <a:t>vai</a:t>
            </a:r>
            <a:r>
              <a:rPr lang="en-US" sz="3200" dirty="0"/>
              <a:t> </a:t>
            </a:r>
            <a:r>
              <a:rPr lang="en-US" sz="3200" dirty="0" err="1"/>
              <a:t>trò</a:t>
            </a:r>
            <a:r>
              <a:rPr lang="en-US" sz="3200" dirty="0"/>
              <a:t> </a:t>
            </a:r>
            <a:r>
              <a:rPr lang="en-US" sz="3200" dirty="0" err="1"/>
              <a:t>là</a:t>
            </a:r>
            <a:r>
              <a:rPr lang="en-US" sz="3200" dirty="0"/>
              <a:t> </a:t>
            </a:r>
            <a:r>
              <a:rPr lang="en-US" sz="3200" dirty="0" err="1"/>
              <a:t>thành</a:t>
            </a:r>
            <a:r>
              <a:rPr lang="en-US" sz="3200" dirty="0"/>
              <a:t> </a:t>
            </a:r>
            <a:r>
              <a:rPr lang="en-US" sz="3200" dirty="0" err="1"/>
              <a:t>viên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cơ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quền</a:t>
            </a:r>
            <a:r>
              <a:rPr lang="en-US" sz="3200" dirty="0"/>
              <a:t> </a:t>
            </a:r>
            <a:r>
              <a:rPr lang="en-US" sz="3200" dirty="0" err="1"/>
              <a:t>lực</a:t>
            </a:r>
            <a:r>
              <a:rPr lang="en-US" sz="3200" dirty="0"/>
              <a:t> </a:t>
            </a:r>
            <a:r>
              <a:rPr lang="en-US" sz="3200" dirty="0" err="1"/>
              <a:t>nhà</a:t>
            </a:r>
            <a:r>
              <a:rPr lang="en-US" sz="3200" dirty="0"/>
              <a:t> </a:t>
            </a:r>
            <a:r>
              <a:rPr lang="en-US" sz="3200" dirty="0" err="1"/>
              <a:t>nước</a:t>
            </a:r>
            <a:r>
              <a:rPr lang="en-US" sz="3200" dirty="0"/>
              <a:t> </a:t>
            </a:r>
            <a:r>
              <a:rPr lang="en-US" sz="3200" dirty="0" err="1"/>
              <a:t>tại</a:t>
            </a:r>
            <a:r>
              <a:rPr lang="en-US" sz="3200" dirty="0"/>
              <a:t> </a:t>
            </a:r>
            <a:r>
              <a:rPr lang="vi-VN" sz="3200" dirty="0"/>
              <a:t>địa phương, đồng thời là người đại diện cho ý chí, nguyện vọng, quyền lợi của Nhân dân. Việc thông qua nghị quyết phải được tiến hành tại Phiên họp toàn thể; tại thời điểm này, nên tránh suy nghĩ “ mọi việc đã an </a:t>
            </a:r>
            <a:r>
              <a:rPr lang="vi-VN" sz="3200"/>
              <a:t>bài”, </a:t>
            </a:r>
            <a:r>
              <a:rPr lang="vi-VN" sz="3200" dirty="0"/>
              <a:t>nếu phát hiện hoặc thấy còn nội dung cần bổ sung thì ĐB vẫn </a:t>
            </a:r>
            <a:r>
              <a:rPr lang="vi-VN" sz="3200"/>
              <a:t>có quyền</a:t>
            </a:r>
            <a:r>
              <a:rPr lang="en-US" sz="3200"/>
              <a:t> </a:t>
            </a:r>
            <a:r>
              <a:rPr lang="vi-VN" sz="3200"/>
              <a:t>(và </a:t>
            </a:r>
            <a:r>
              <a:rPr lang="vi-VN" sz="3200" dirty="0"/>
              <a:t>trách nhiệm) phát biểu để nghị quyết thật sự chất lượng.</a:t>
            </a:r>
            <a:endParaRPr lang="en-US" sz="3200" dirty="0"/>
          </a:p>
          <a:p>
            <a:pPr marL="0" lvl="0" indent="0" algn="just">
              <a:lnSpc>
                <a:spcPct val="100000"/>
              </a:lnSpc>
              <a:spcAft>
                <a:spcPts val="800"/>
              </a:spcAft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13984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382" y="1"/>
            <a:ext cx="11288617" cy="782197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200839"/>
            <a:ext cx="12192000" cy="5798827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/>
              <a:t>    </a:t>
            </a:r>
            <a:r>
              <a:rPr lang="vi-VN" sz="2400" b="1" dirty="0"/>
              <a:t>4</a:t>
            </a:r>
            <a:r>
              <a:rPr lang="en-US" sz="2400" b="1" dirty="0"/>
              <a:t>.</a:t>
            </a:r>
            <a:r>
              <a:rPr lang="vi-VN" sz="2400" b="1" dirty="0"/>
              <a:t> Kỹ năng thực hiện nhiệm vụ giám sát việc thực hiện </a:t>
            </a:r>
            <a:r>
              <a:rPr lang="vi-VN" sz="2400" b="1"/>
              <a:t>chính sách, pháp luật, </a:t>
            </a:r>
            <a:r>
              <a:rPr lang="vi-VN" sz="2400" b="1" dirty="0"/>
              <a:t>việc thực hiện nghị quyết của HĐND về GDĐT</a:t>
            </a:r>
            <a:r>
              <a:rPr lang="vi-VN" sz="2400" b="1"/>
              <a:t>, YT</a:t>
            </a:r>
            <a:r>
              <a:rPr lang="en-US" sz="2400" b="1"/>
              <a:t> </a:t>
            </a:r>
            <a:endParaRPr lang="en-US" sz="2400" b="1" dirty="0"/>
          </a:p>
          <a:p>
            <a:pPr marL="0" indent="0" algn="just">
              <a:buNone/>
            </a:pPr>
            <a:r>
              <a:rPr lang="en-US" sz="2400" b="1" dirty="0"/>
              <a:t>a. </a:t>
            </a:r>
            <a:r>
              <a:rPr lang="en-US" sz="2400" b="1" dirty="0" err="1"/>
              <a:t>Một</a:t>
            </a:r>
            <a:r>
              <a:rPr lang="en-US" sz="2400" b="1" dirty="0"/>
              <a:t> </a:t>
            </a:r>
            <a:r>
              <a:rPr lang="en-US" sz="2400" b="1" dirty="0" err="1"/>
              <a:t>số</a:t>
            </a:r>
            <a:r>
              <a:rPr lang="en-US" sz="2400" b="1" dirty="0"/>
              <a:t>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có</a:t>
            </a:r>
            <a:r>
              <a:rPr lang="en-US" sz="2400" b="1" dirty="0"/>
              <a:t> </a:t>
            </a:r>
            <a:r>
              <a:rPr lang="en-US" sz="2400" b="1" dirty="0" err="1"/>
              <a:t>liên</a:t>
            </a:r>
            <a:r>
              <a:rPr lang="en-US" sz="2400" b="1" dirty="0"/>
              <a:t> </a:t>
            </a:r>
            <a:r>
              <a:rPr lang="en-US" sz="2400" b="1" dirty="0" err="1"/>
              <a:t>quan</a:t>
            </a:r>
            <a:endParaRPr lang="en-US" sz="2400" b="1" dirty="0"/>
          </a:p>
          <a:p>
            <a:pPr lvl="0" algn="just"/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: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dirty="0" err="1"/>
              <a:t>chủ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dõi</a:t>
            </a:r>
            <a:r>
              <a:rPr lang="en-US" sz="2400" dirty="0"/>
              <a:t>, </a:t>
            </a:r>
            <a:r>
              <a:rPr lang="en-US" sz="2400" dirty="0" err="1"/>
              <a:t>xem</a:t>
            </a:r>
            <a:r>
              <a:rPr lang="en-US" sz="2400" dirty="0"/>
              <a:t> </a:t>
            </a:r>
            <a:r>
              <a:rPr lang="en-US" sz="2400" dirty="0" err="1"/>
              <a:t>xét</a:t>
            </a:r>
            <a:r>
              <a:rPr lang="en-US" sz="2400" dirty="0"/>
              <a:t>, </a:t>
            </a:r>
            <a:r>
              <a:rPr lang="en-US" sz="2400" dirty="0" err="1"/>
              <a:t>đánh</a:t>
            </a:r>
            <a:r>
              <a:rPr lang="en-US" sz="2400" dirty="0"/>
              <a:t> </a:t>
            </a:r>
            <a:r>
              <a:rPr lang="en-US" sz="2400" dirty="0" err="1"/>
              <a:t>giá</a:t>
            </a:r>
            <a:r>
              <a:rPr lang="en-US" sz="2400" dirty="0"/>
              <a:t> </a:t>
            </a:r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, </a:t>
            </a:r>
            <a:r>
              <a:rPr lang="en-US" sz="2400" dirty="0" err="1"/>
              <a:t>tổ</a:t>
            </a:r>
            <a:r>
              <a:rPr lang="en-US" sz="2400" dirty="0"/>
              <a:t> </a:t>
            </a:r>
            <a:r>
              <a:rPr lang="en-US" sz="2400" dirty="0" err="1"/>
              <a:t>chức</a:t>
            </a:r>
            <a:r>
              <a:rPr lang="en-US" sz="2400" dirty="0"/>
              <a:t>, </a:t>
            </a:r>
            <a:r>
              <a:rPr lang="en-US" sz="2400" dirty="0" err="1"/>
              <a:t>cá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chịu</a:t>
            </a:r>
            <a:r>
              <a:rPr lang="en-US" sz="2400" dirty="0"/>
              <a:t> </a:t>
            </a:r>
            <a:r>
              <a:rPr lang="en-US" sz="2400" dirty="0" err="1"/>
              <a:t>sự</a:t>
            </a:r>
            <a:r>
              <a:rPr lang="en-US" sz="2400" dirty="0"/>
              <a:t> </a:t>
            </a:r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dirty="0" err="1"/>
              <a:t>tuân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Hiến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, </a:t>
            </a:r>
            <a:r>
              <a:rPr lang="en-US" sz="2400" dirty="0" err="1"/>
              <a:t>pháp</a:t>
            </a:r>
            <a:r>
              <a:rPr lang="en-US" sz="2400" dirty="0"/>
              <a:t> </a:t>
            </a:r>
            <a:r>
              <a:rPr lang="en-US" sz="2400" dirty="0" err="1"/>
              <a:t>luật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nhiệm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r>
              <a:rPr lang="en-US" sz="2400" dirty="0"/>
              <a:t>,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hạn</a:t>
            </a:r>
            <a:r>
              <a:rPr lang="en-US" sz="2400" dirty="0"/>
              <a:t> </a:t>
            </a:r>
            <a:r>
              <a:rPr lang="en-US" sz="2400" err="1"/>
              <a:t>của</a:t>
            </a:r>
            <a:r>
              <a:rPr lang="en-US" sz="2400"/>
              <a:t> mình</a:t>
            </a:r>
            <a:r>
              <a:rPr lang="en-US" sz="2400" dirty="0"/>
              <a:t>, </a:t>
            </a:r>
            <a:r>
              <a:rPr lang="en-US" sz="2400" dirty="0" err="1"/>
              <a:t>xử</a:t>
            </a:r>
            <a:r>
              <a:rPr lang="en-US" sz="2400" dirty="0"/>
              <a:t> </a:t>
            </a:r>
            <a:r>
              <a:rPr lang="en-US" sz="2400" dirty="0" err="1"/>
              <a:t>lý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thẩm</a:t>
            </a:r>
            <a:r>
              <a:rPr lang="en-US" sz="2400" dirty="0"/>
              <a:t>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hoặc</a:t>
            </a:r>
            <a:r>
              <a:rPr lang="en-US" sz="2400" dirty="0"/>
              <a:t> </a:t>
            </a:r>
            <a:r>
              <a:rPr lang="en-US" sz="2400" dirty="0" err="1"/>
              <a:t>yêu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,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nghị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thẩm</a:t>
            </a:r>
            <a:r>
              <a:rPr lang="en-US" sz="2400" dirty="0"/>
              <a:t>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xử</a:t>
            </a:r>
            <a:r>
              <a:rPr lang="en-US" sz="2400" dirty="0"/>
              <a:t> </a:t>
            </a:r>
            <a:r>
              <a:rPr lang="en-US" sz="2400" dirty="0" err="1"/>
              <a:t>lý</a:t>
            </a:r>
            <a:r>
              <a:rPr lang="en-US" sz="2400" dirty="0"/>
              <a:t>. </a:t>
            </a:r>
            <a:r>
              <a:rPr lang="en-US" sz="2400" dirty="0" err="1"/>
              <a:t>Đối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HĐND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HĐND </a:t>
            </a:r>
            <a:r>
              <a:rPr lang="en-US" sz="2400" dirty="0" err="1"/>
              <a:t>tại</a:t>
            </a:r>
            <a:r>
              <a:rPr lang="en-US" sz="2400" dirty="0"/>
              <a:t> </a:t>
            </a:r>
            <a:r>
              <a:rPr lang="en-US" sz="2400" dirty="0" err="1"/>
              <a:t>kỳ</a:t>
            </a:r>
            <a:r>
              <a:rPr lang="en-US" sz="2400" dirty="0"/>
              <a:t> </a:t>
            </a:r>
            <a:r>
              <a:rPr lang="en-US" sz="2400" dirty="0" err="1"/>
              <a:t>họp</a:t>
            </a:r>
            <a:r>
              <a:rPr lang="en-US" sz="2400" dirty="0"/>
              <a:t>, </a:t>
            </a:r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Thường</a:t>
            </a:r>
            <a:r>
              <a:rPr lang="en-US" sz="2400" dirty="0"/>
              <a:t> </a:t>
            </a:r>
            <a:r>
              <a:rPr lang="en-US" sz="2400" dirty="0" err="1"/>
              <a:t>trực</a:t>
            </a:r>
            <a:r>
              <a:rPr lang="en-US" sz="2400" dirty="0"/>
              <a:t> HĐND, </a:t>
            </a:r>
            <a:r>
              <a:rPr lang="en-US" sz="2400" dirty="0" err="1"/>
              <a:t>các</a:t>
            </a:r>
            <a:r>
              <a:rPr lang="en-US" sz="2400" dirty="0"/>
              <a:t> Ban, </a:t>
            </a:r>
            <a:r>
              <a:rPr lang="en-US" sz="2400" dirty="0" err="1"/>
              <a:t>Tổ</a:t>
            </a:r>
            <a:r>
              <a:rPr lang="en-US" sz="2400" dirty="0"/>
              <a:t> ĐB HĐND,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/>
              <a:t>ĐB HĐND (là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chủ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err="1"/>
              <a:t>sát</a:t>
            </a:r>
            <a:r>
              <a:rPr lang="en-US" sz="2400"/>
              <a:t>).</a:t>
            </a:r>
            <a:endParaRPr lang="en-US" sz="2400" dirty="0"/>
          </a:p>
          <a:p>
            <a:pPr lvl="0" algn="just"/>
            <a:r>
              <a:rPr lang="en-US" sz="2400" dirty="0" err="1"/>
              <a:t>Kỹ</a:t>
            </a:r>
            <a:r>
              <a:rPr lang="en-US" sz="2400" dirty="0"/>
              <a:t> </a:t>
            </a:r>
            <a:r>
              <a:rPr lang="en-US" sz="2400" dirty="0" err="1"/>
              <a:t>năng</a:t>
            </a:r>
            <a:r>
              <a:rPr lang="en-US" sz="2400" dirty="0"/>
              <a:t> </a:t>
            </a:r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, </a:t>
            </a:r>
            <a:r>
              <a:rPr lang="en-US" sz="2400" dirty="0" err="1"/>
              <a:t>năng</a:t>
            </a:r>
            <a:r>
              <a:rPr lang="en-US" sz="2400" dirty="0"/>
              <a:t> </a:t>
            </a:r>
            <a:r>
              <a:rPr lang="en-US" sz="2400" dirty="0" err="1"/>
              <a:t>lực</a:t>
            </a:r>
            <a:r>
              <a:rPr lang="en-US" sz="2400" dirty="0"/>
              <a:t>,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, </a:t>
            </a:r>
            <a:r>
              <a:rPr lang="en-US" sz="2400" dirty="0" err="1"/>
              <a:t>sự</a:t>
            </a:r>
            <a:r>
              <a:rPr lang="en-US" sz="2400" dirty="0"/>
              <a:t> </a:t>
            </a:r>
            <a:r>
              <a:rPr lang="en-US" sz="2400" dirty="0" err="1"/>
              <a:t>hiểu</a:t>
            </a:r>
            <a:r>
              <a:rPr lang="en-US" sz="2400" dirty="0"/>
              <a:t> </a:t>
            </a:r>
            <a:r>
              <a:rPr lang="en-US" sz="2400" dirty="0" err="1"/>
              <a:t>biết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khả</a:t>
            </a:r>
            <a:r>
              <a:rPr lang="en-US" sz="2400" dirty="0"/>
              <a:t> </a:t>
            </a:r>
            <a:r>
              <a:rPr lang="en-US" sz="2400" dirty="0" err="1"/>
              <a:t>năng</a:t>
            </a:r>
            <a:r>
              <a:rPr lang="en-US" sz="2400" dirty="0"/>
              <a:t> </a:t>
            </a:r>
            <a:r>
              <a:rPr lang="en-US" sz="2400" dirty="0" err="1"/>
              <a:t>vận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err="1"/>
              <a:t>giám</a:t>
            </a:r>
            <a:r>
              <a:rPr lang="en-US" sz="2400"/>
              <a:t> sát.</a:t>
            </a:r>
            <a:endParaRPr lang="en-US" sz="2400" dirty="0"/>
          </a:p>
          <a:p>
            <a:pPr lvl="0" algn="just"/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vấn</a:t>
            </a:r>
            <a:r>
              <a:rPr lang="en-US" sz="2400" dirty="0"/>
              <a:t>: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ĐB HĐND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vấn</a:t>
            </a:r>
            <a:r>
              <a:rPr lang="en-US" sz="2400" dirty="0"/>
              <a:t> </a:t>
            </a:r>
            <a:r>
              <a:rPr lang="en-US" sz="2400" dirty="0" err="1"/>
              <a:t>đề</a:t>
            </a:r>
            <a:r>
              <a:rPr lang="en-US" sz="2400" dirty="0"/>
              <a:t>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trách</a:t>
            </a:r>
            <a:r>
              <a:rPr lang="en-US" sz="2400" dirty="0"/>
              <a:t> </a:t>
            </a:r>
            <a:r>
              <a:rPr lang="en-US" sz="2400" dirty="0" err="1"/>
              <a:t>nhiệm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Chủ</a:t>
            </a:r>
            <a:r>
              <a:rPr lang="en-US" sz="2400" dirty="0"/>
              <a:t> </a:t>
            </a:r>
            <a:r>
              <a:rPr lang="en-US" sz="2400" dirty="0" err="1"/>
              <a:t>tịch</a:t>
            </a:r>
            <a:r>
              <a:rPr lang="en-US" sz="2400" dirty="0"/>
              <a:t> UBND,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viên</a:t>
            </a:r>
            <a:r>
              <a:rPr lang="en-US" sz="2400" dirty="0"/>
              <a:t> </a:t>
            </a:r>
            <a:r>
              <a:rPr lang="en-US" sz="2400" dirty="0" err="1"/>
              <a:t>khác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UBND, </a:t>
            </a:r>
            <a:r>
              <a:rPr lang="en-US" sz="2400" dirty="0" err="1"/>
              <a:t>Viện</a:t>
            </a:r>
            <a:r>
              <a:rPr lang="en-US" sz="2400" dirty="0"/>
              <a:t> </a:t>
            </a:r>
            <a:r>
              <a:rPr lang="en-US" sz="2400" dirty="0" err="1"/>
              <a:t>trưởng</a:t>
            </a:r>
            <a:r>
              <a:rPr lang="en-US" sz="2400" dirty="0"/>
              <a:t> </a:t>
            </a:r>
            <a:r>
              <a:rPr lang="en-US" sz="2400" dirty="0" err="1"/>
              <a:t>Viện</a:t>
            </a:r>
            <a:r>
              <a:rPr lang="en-US" sz="2400" dirty="0"/>
              <a:t> </a:t>
            </a:r>
            <a:r>
              <a:rPr lang="en-US" sz="2400" dirty="0" err="1"/>
              <a:t>kiểm</a:t>
            </a:r>
            <a:r>
              <a:rPr lang="en-US" sz="2400" dirty="0"/>
              <a:t> </a:t>
            </a:r>
            <a:r>
              <a:rPr lang="en-US" sz="2400" err="1"/>
              <a:t>sát</a:t>
            </a:r>
            <a:r>
              <a:rPr lang="en-US" sz="2400"/>
              <a:t> nhân </a:t>
            </a:r>
            <a:r>
              <a:rPr lang="en-US" sz="2400" dirty="0" err="1"/>
              <a:t>dân</a:t>
            </a:r>
            <a:r>
              <a:rPr lang="en-US" sz="2400" dirty="0"/>
              <a:t>, </a:t>
            </a:r>
            <a:r>
              <a:rPr lang="en-US" sz="2400" dirty="0" err="1"/>
              <a:t>Chánh</a:t>
            </a:r>
            <a:r>
              <a:rPr lang="en-US" sz="2400" dirty="0"/>
              <a:t> </a:t>
            </a:r>
            <a:r>
              <a:rPr lang="en-US" sz="2400" dirty="0" err="1"/>
              <a:t>án</a:t>
            </a:r>
            <a:r>
              <a:rPr lang="en-US" sz="2400" dirty="0"/>
              <a:t> </a:t>
            </a:r>
            <a:r>
              <a:rPr lang="en-US" sz="2400" dirty="0" err="1"/>
              <a:t>Tòa</a:t>
            </a:r>
            <a:r>
              <a:rPr lang="en-US" sz="2400" dirty="0"/>
              <a:t> </a:t>
            </a:r>
            <a:r>
              <a:rPr lang="en-US" sz="2400" dirty="0" err="1"/>
              <a:t>án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dân</a:t>
            </a:r>
            <a:r>
              <a:rPr lang="en-US" sz="2400" dirty="0"/>
              <a:t>, </a:t>
            </a:r>
            <a:r>
              <a:rPr lang="en-US" sz="2400" dirty="0" err="1"/>
              <a:t>Thủ</a:t>
            </a:r>
            <a:r>
              <a:rPr lang="en-US" sz="2400" dirty="0"/>
              <a:t> </a:t>
            </a:r>
            <a:r>
              <a:rPr lang="en-US" sz="2400" dirty="0" err="1"/>
              <a:t>trưởng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thuộc</a:t>
            </a:r>
            <a:r>
              <a:rPr lang="en-US" sz="2400" dirty="0"/>
              <a:t> UBND </a:t>
            </a:r>
            <a:r>
              <a:rPr lang="en-US" sz="2400" dirty="0" err="1"/>
              <a:t>cùng</a:t>
            </a:r>
            <a:r>
              <a:rPr lang="en-US" sz="2400" dirty="0"/>
              <a:t> </a:t>
            </a:r>
            <a:r>
              <a:rPr lang="en-US" sz="2400" dirty="0" err="1"/>
              <a:t>cấp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yêu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người</a:t>
            </a:r>
            <a:r>
              <a:rPr lang="en-US" sz="2400" dirty="0"/>
              <a:t> </a:t>
            </a:r>
            <a:r>
              <a:rPr lang="en-US" sz="2400" dirty="0" err="1"/>
              <a:t>này</a:t>
            </a:r>
            <a:r>
              <a:rPr lang="en-US" sz="2400" dirty="0"/>
              <a:t> </a:t>
            </a:r>
            <a:r>
              <a:rPr lang="en-US" sz="2400" dirty="0" err="1"/>
              <a:t>trả</a:t>
            </a:r>
            <a:r>
              <a:rPr lang="en-US" sz="2400" dirty="0"/>
              <a:t> </a:t>
            </a:r>
            <a:r>
              <a:rPr lang="en-US" sz="2400" dirty="0" err="1"/>
              <a:t>lời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trách</a:t>
            </a:r>
            <a:r>
              <a:rPr lang="en-US" sz="2400" dirty="0"/>
              <a:t> </a:t>
            </a:r>
            <a:r>
              <a:rPr lang="en-US" sz="2400" dirty="0" err="1"/>
              <a:t>nhiệm</a:t>
            </a:r>
            <a:r>
              <a:rPr lang="en-US" sz="2400" dirty="0"/>
              <a:t> </a:t>
            </a:r>
            <a:r>
              <a:rPr lang="en-US" sz="2400" err="1"/>
              <a:t>của</a:t>
            </a:r>
            <a:r>
              <a:rPr lang="en-US" sz="2400"/>
              <a:t> mình </a:t>
            </a:r>
            <a:r>
              <a:rPr lang="en-US" sz="2400" dirty="0" err="1"/>
              <a:t>đối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vấn</a:t>
            </a:r>
            <a:r>
              <a:rPr lang="en-US" sz="2400" dirty="0"/>
              <a:t> </a:t>
            </a:r>
            <a:r>
              <a:rPr lang="en-US" sz="2400" dirty="0" err="1"/>
              <a:t>đề</a:t>
            </a:r>
            <a:r>
              <a:rPr lang="en-US" sz="2400" dirty="0"/>
              <a:t> </a:t>
            </a:r>
            <a:r>
              <a:rPr lang="en-US" sz="2400" err="1"/>
              <a:t>được</a:t>
            </a:r>
            <a:r>
              <a:rPr lang="en-US" sz="2400"/>
              <a:t> nêu.</a:t>
            </a:r>
            <a:endParaRPr lang="en-US" sz="2400" dirty="0"/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408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338" y="0"/>
            <a:ext cx="11483662" cy="572877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255923"/>
            <a:ext cx="12192000" cy="5743743"/>
          </a:xfrm>
        </p:spPr>
        <p:txBody>
          <a:bodyPr/>
          <a:lstStyle/>
          <a:p>
            <a:pPr lvl="0" algn="just"/>
            <a:r>
              <a:rPr lang="en-US" sz="2600" dirty="0"/>
              <a:t>     </a:t>
            </a:r>
            <a:r>
              <a:rPr lang="en-US" sz="2600" dirty="0" err="1"/>
              <a:t>Giải</a:t>
            </a:r>
            <a:r>
              <a:rPr lang="en-US" sz="2600" dirty="0"/>
              <a:t> </a:t>
            </a:r>
            <a:r>
              <a:rPr lang="en-US" sz="2600" dirty="0" err="1"/>
              <a:t>trình</a:t>
            </a:r>
            <a:r>
              <a:rPr lang="en-US" sz="2600" dirty="0"/>
              <a:t>: </a:t>
            </a:r>
            <a:r>
              <a:rPr lang="en-US" sz="2600" dirty="0" err="1"/>
              <a:t>là</a:t>
            </a:r>
            <a:r>
              <a:rPr lang="en-US" sz="2600" dirty="0"/>
              <a:t> </a:t>
            </a:r>
            <a:r>
              <a:rPr lang="en-US" sz="2600" dirty="0" err="1"/>
              <a:t>việc</a:t>
            </a:r>
            <a:r>
              <a:rPr lang="en-US" sz="2600" dirty="0"/>
              <a:t> </a:t>
            </a:r>
            <a:r>
              <a:rPr lang="en-US" sz="2600" dirty="0" err="1"/>
              <a:t>cơ</a:t>
            </a:r>
            <a:r>
              <a:rPr lang="en-US" sz="2600" dirty="0"/>
              <a:t> </a:t>
            </a:r>
            <a:r>
              <a:rPr lang="en-US" sz="2600" dirty="0" err="1"/>
              <a:t>quan</a:t>
            </a:r>
            <a:r>
              <a:rPr lang="en-US" sz="2600" dirty="0"/>
              <a:t>, </a:t>
            </a:r>
            <a:r>
              <a:rPr lang="en-US" sz="2600" dirty="0" err="1"/>
              <a:t>cá</a:t>
            </a:r>
            <a:r>
              <a:rPr lang="en-US" sz="2600" dirty="0"/>
              <a:t> </a:t>
            </a:r>
            <a:r>
              <a:rPr lang="en-US" sz="2600" dirty="0" err="1"/>
              <a:t>nhân</a:t>
            </a:r>
            <a:r>
              <a:rPr lang="en-US" sz="2600" dirty="0"/>
              <a:t> </a:t>
            </a:r>
            <a:r>
              <a:rPr lang="en-US" sz="2600" dirty="0" err="1"/>
              <a:t>hữu</a:t>
            </a:r>
            <a:r>
              <a:rPr lang="en-US" sz="2600" dirty="0"/>
              <a:t> </a:t>
            </a:r>
            <a:r>
              <a:rPr lang="en-US" sz="2600" dirty="0" err="1"/>
              <a:t>quan</a:t>
            </a:r>
            <a:r>
              <a:rPr lang="en-US" sz="2600" dirty="0"/>
              <a:t> </a:t>
            </a:r>
            <a:r>
              <a:rPr lang="en-US" sz="2600" dirty="0" err="1"/>
              <a:t>giải</a:t>
            </a:r>
            <a:r>
              <a:rPr lang="en-US" sz="2600" dirty="0"/>
              <a:t> </a:t>
            </a:r>
            <a:r>
              <a:rPr lang="en-US" sz="2600" dirty="0" err="1"/>
              <a:t>thích</a:t>
            </a:r>
            <a:r>
              <a:rPr lang="en-US" sz="2600" dirty="0"/>
              <a:t>, </a:t>
            </a:r>
            <a:r>
              <a:rPr lang="en-US" sz="2600" dirty="0" err="1"/>
              <a:t>làm</a:t>
            </a:r>
            <a:r>
              <a:rPr lang="en-US" sz="2600" dirty="0"/>
              <a:t> </a:t>
            </a:r>
            <a:r>
              <a:rPr lang="en-US" sz="2600" dirty="0" err="1"/>
              <a:t>rõ</a:t>
            </a:r>
            <a:r>
              <a:rPr lang="en-US" sz="2600" dirty="0"/>
              <a:t> </a:t>
            </a:r>
            <a:r>
              <a:rPr lang="en-US" sz="2600" dirty="0" err="1"/>
              <a:t>trách</a:t>
            </a:r>
            <a:r>
              <a:rPr lang="en-US" sz="2600" dirty="0"/>
              <a:t> </a:t>
            </a:r>
            <a:r>
              <a:rPr lang="en-US" sz="2600" dirty="0" err="1"/>
              <a:t>nhiệm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minh </a:t>
            </a:r>
            <a:r>
              <a:rPr lang="en-US" sz="2600" dirty="0" err="1"/>
              <a:t>trong</a:t>
            </a:r>
            <a:r>
              <a:rPr lang="en-US" sz="2600" dirty="0"/>
              <a:t> </a:t>
            </a:r>
            <a:r>
              <a:rPr lang="en-US" sz="2600" dirty="0" err="1"/>
              <a:t>việc</a:t>
            </a:r>
            <a:r>
              <a:rPr lang="en-US" sz="2600" dirty="0"/>
              <a:t> </a:t>
            </a:r>
            <a:r>
              <a:rPr lang="en-US" sz="2600" dirty="0" err="1"/>
              <a:t>thực</a:t>
            </a:r>
            <a:r>
              <a:rPr lang="en-US" sz="2600" dirty="0"/>
              <a:t> </a:t>
            </a:r>
            <a:r>
              <a:rPr lang="en-US" sz="2600" dirty="0" err="1"/>
              <a:t>hiện</a:t>
            </a:r>
            <a:r>
              <a:rPr lang="en-US" sz="2600" dirty="0"/>
              <a:t> </a:t>
            </a:r>
            <a:r>
              <a:rPr lang="en-US" sz="2600" dirty="0" err="1"/>
              <a:t>nhiệm</a:t>
            </a:r>
            <a:r>
              <a:rPr lang="en-US" sz="2600" dirty="0"/>
              <a:t> </a:t>
            </a:r>
            <a:r>
              <a:rPr lang="en-US" sz="2600" dirty="0" err="1"/>
              <a:t>vụ</a:t>
            </a:r>
            <a:r>
              <a:rPr lang="en-US" sz="2600" dirty="0"/>
              <a:t> </a:t>
            </a:r>
            <a:r>
              <a:rPr lang="en-US" sz="2600" dirty="0" err="1"/>
              <a:t>được</a:t>
            </a:r>
            <a:r>
              <a:rPr lang="en-US" sz="2600" dirty="0"/>
              <a:t> </a:t>
            </a:r>
            <a:r>
              <a:rPr lang="en-US" sz="2600" dirty="0" err="1"/>
              <a:t>giao</a:t>
            </a:r>
            <a:r>
              <a:rPr lang="en-US" sz="2600" dirty="0"/>
              <a:t> </a:t>
            </a:r>
            <a:r>
              <a:rPr lang="en-US" sz="2600" dirty="0" err="1"/>
              <a:t>theo</a:t>
            </a:r>
            <a:r>
              <a:rPr lang="en-US" sz="2600" dirty="0"/>
              <a:t> </a:t>
            </a:r>
            <a:r>
              <a:rPr lang="en-US" sz="2600" dirty="0" err="1"/>
              <a:t>yêu</a:t>
            </a:r>
            <a:r>
              <a:rPr lang="en-US" sz="2600" dirty="0"/>
              <a:t> </a:t>
            </a:r>
            <a:r>
              <a:rPr lang="en-US" sz="2600" dirty="0" err="1"/>
              <a:t>cầu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</a:t>
            </a:r>
            <a:r>
              <a:rPr lang="en-US" sz="2600" dirty="0" err="1"/>
              <a:t>chủ</a:t>
            </a:r>
            <a:r>
              <a:rPr lang="en-US" sz="2600" dirty="0"/>
              <a:t> </a:t>
            </a:r>
            <a:r>
              <a:rPr lang="en-US" sz="2600" dirty="0" err="1"/>
              <a:t>thể</a:t>
            </a:r>
            <a:r>
              <a:rPr lang="en-US" sz="2600" dirty="0"/>
              <a:t> </a:t>
            </a:r>
            <a:r>
              <a:rPr lang="en-US" sz="2600" dirty="0" err="1"/>
              <a:t>giám</a:t>
            </a:r>
            <a:r>
              <a:rPr lang="en-US" sz="2600" dirty="0"/>
              <a:t> </a:t>
            </a:r>
            <a:r>
              <a:rPr lang="en-US" sz="2600" dirty="0" err="1"/>
              <a:t>sát</a:t>
            </a:r>
            <a:endParaRPr lang="en-US" sz="2600" dirty="0"/>
          </a:p>
          <a:p>
            <a:pPr marL="0" indent="0" algn="just">
              <a:buNone/>
            </a:pPr>
            <a:r>
              <a:rPr lang="en-US" sz="2600" b="1" dirty="0"/>
              <a:t>b. </a:t>
            </a:r>
            <a:r>
              <a:rPr lang="en-US" sz="2600" b="1" dirty="0" err="1"/>
              <a:t>Kỹ</a:t>
            </a:r>
            <a:r>
              <a:rPr lang="en-US" sz="2600" b="1" dirty="0"/>
              <a:t> </a:t>
            </a:r>
            <a:r>
              <a:rPr lang="en-US" sz="2600" b="1" dirty="0" err="1"/>
              <a:t>năng</a:t>
            </a:r>
            <a:r>
              <a:rPr lang="en-US" sz="2600" b="1" dirty="0"/>
              <a:t> </a:t>
            </a:r>
            <a:r>
              <a:rPr lang="en-US" sz="2600" b="1" dirty="0" err="1"/>
              <a:t>lựa</a:t>
            </a:r>
            <a:r>
              <a:rPr lang="en-US" sz="2600" b="1" dirty="0"/>
              <a:t> </a:t>
            </a:r>
            <a:r>
              <a:rPr lang="en-US" sz="2600" b="1" dirty="0" err="1"/>
              <a:t>chọn</a:t>
            </a:r>
            <a:r>
              <a:rPr lang="en-US" sz="2600" b="1" dirty="0"/>
              <a:t> </a:t>
            </a:r>
            <a:r>
              <a:rPr lang="en-US" sz="2600" b="1" dirty="0" err="1"/>
              <a:t>nội</a:t>
            </a:r>
            <a:r>
              <a:rPr lang="en-US" sz="2600" b="1" dirty="0"/>
              <a:t> dung </a:t>
            </a:r>
            <a:r>
              <a:rPr lang="en-US" sz="2600" b="1" dirty="0" err="1"/>
              <a:t>giám</a:t>
            </a:r>
            <a:r>
              <a:rPr lang="en-US" sz="2600" b="1" dirty="0"/>
              <a:t> </a:t>
            </a:r>
            <a:r>
              <a:rPr lang="en-US" sz="2600" b="1" dirty="0" err="1"/>
              <a:t>sát</a:t>
            </a:r>
            <a:r>
              <a:rPr lang="en-US" sz="2600" b="1" dirty="0"/>
              <a:t> </a:t>
            </a:r>
            <a:r>
              <a:rPr lang="en-US" sz="2600" b="1" dirty="0" err="1"/>
              <a:t>lĩnh</a:t>
            </a:r>
            <a:r>
              <a:rPr lang="en-US" sz="2600" b="1" dirty="0"/>
              <a:t> </a:t>
            </a:r>
            <a:r>
              <a:rPr lang="en-US" sz="2600" b="1" dirty="0" err="1"/>
              <a:t>vực</a:t>
            </a:r>
            <a:r>
              <a:rPr lang="en-US" sz="2600" b="1" dirty="0"/>
              <a:t> GDĐT</a:t>
            </a:r>
            <a:r>
              <a:rPr lang="en-US" sz="2600" b="1"/>
              <a:t>, YT </a:t>
            </a:r>
            <a:endParaRPr lang="en-US" sz="2600" b="1" dirty="0"/>
          </a:p>
          <a:p>
            <a:pPr lvl="0" algn="just"/>
            <a:r>
              <a:rPr lang="en-US" sz="2600" dirty="0" err="1"/>
              <a:t>Lựa</a:t>
            </a:r>
            <a:r>
              <a:rPr lang="en-US" sz="2600" dirty="0"/>
              <a:t> </a:t>
            </a:r>
            <a:r>
              <a:rPr lang="en-US" sz="2600" dirty="0" err="1"/>
              <a:t>chọn</a:t>
            </a:r>
            <a:r>
              <a:rPr lang="en-US" sz="2600" dirty="0"/>
              <a:t> </a:t>
            </a:r>
            <a:r>
              <a:rPr lang="en-US" sz="2600" dirty="0" err="1"/>
              <a:t>nội</a:t>
            </a:r>
            <a:r>
              <a:rPr lang="en-US" sz="2600" dirty="0"/>
              <a:t> dung </a:t>
            </a:r>
            <a:r>
              <a:rPr lang="en-US" sz="2600" dirty="0" err="1"/>
              <a:t>giám</a:t>
            </a:r>
            <a:r>
              <a:rPr lang="en-US" sz="2600" dirty="0"/>
              <a:t> </a:t>
            </a:r>
            <a:r>
              <a:rPr lang="en-US" sz="2600" dirty="0" err="1"/>
              <a:t>sát</a:t>
            </a:r>
            <a:r>
              <a:rPr lang="en-US" sz="2600" dirty="0"/>
              <a:t> </a:t>
            </a:r>
            <a:r>
              <a:rPr lang="en-US" sz="2600" dirty="0" err="1"/>
              <a:t>là</a:t>
            </a:r>
            <a:r>
              <a:rPr lang="en-US" sz="2600" dirty="0"/>
              <a:t> </a:t>
            </a:r>
            <a:r>
              <a:rPr lang="en-US" sz="2600" dirty="0" err="1"/>
              <a:t>yếu</a:t>
            </a:r>
            <a:r>
              <a:rPr lang="en-US" sz="2600" dirty="0"/>
              <a:t> </a:t>
            </a:r>
            <a:r>
              <a:rPr lang="en-US" sz="2600" dirty="0" err="1"/>
              <a:t>tố</a:t>
            </a:r>
            <a:r>
              <a:rPr lang="en-US" sz="2600" dirty="0"/>
              <a:t> </a:t>
            </a:r>
            <a:r>
              <a:rPr lang="en-US" sz="2600" dirty="0" err="1"/>
              <a:t>tiền</a:t>
            </a:r>
            <a:r>
              <a:rPr lang="en-US" sz="2600" dirty="0"/>
              <a:t> </a:t>
            </a:r>
            <a:r>
              <a:rPr lang="en-US" sz="2600" dirty="0" err="1"/>
              <a:t>đề</a:t>
            </a:r>
            <a:r>
              <a:rPr lang="en-US" sz="2600" dirty="0"/>
              <a:t> </a:t>
            </a:r>
            <a:r>
              <a:rPr lang="en-US" sz="2600" dirty="0" err="1"/>
              <a:t>mang</a:t>
            </a:r>
            <a:r>
              <a:rPr lang="en-US" sz="2600" dirty="0"/>
              <a:t> </a:t>
            </a:r>
            <a:r>
              <a:rPr lang="en-US" sz="2600" dirty="0" err="1"/>
              <a:t>tính</a:t>
            </a:r>
            <a:r>
              <a:rPr lang="en-US" sz="2600" dirty="0"/>
              <a:t> </a:t>
            </a:r>
            <a:r>
              <a:rPr lang="en-US" sz="2600" dirty="0" err="1"/>
              <a:t>quyết</a:t>
            </a:r>
            <a:r>
              <a:rPr lang="en-US" sz="2600" dirty="0"/>
              <a:t> </a:t>
            </a:r>
            <a:r>
              <a:rPr lang="en-US" sz="2600" dirty="0" err="1"/>
              <a:t>định</a:t>
            </a:r>
            <a:r>
              <a:rPr lang="en-US" sz="2600" dirty="0"/>
              <a:t> </a:t>
            </a:r>
            <a:r>
              <a:rPr lang="en-US" sz="2600" dirty="0" err="1"/>
              <a:t>đối</a:t>
            </a:r>
            <a:r>
              <a:rPr lang="en-US" sz="2600" dirty="0"/>
              <a:t> </a:t>
            </a:r>
            <a:r>
              <a:rPr lang="en-US" sz="2600" dirty="0" err="1"/>
              <a:t>với</a:t>
            </a:r>
            <a:r>
              <a:rPr lang="en-US" sz="2600" dirty="0"/>
              <a:t> </a:t>
            </a:r>
            <a:r>
              <a:rPr lang="en-US" sz="2600" dirty="0" err="1"/>
              <a:t>chất</a:t>
            </a:r>
            <a:r>
              <a:rPr lang="en-US" sz="2600" dirty="0"/>
              <a:t> </a:t>
            </a:r>
            <a:r>
              <a:rPr lang="en-US" sz="2600" dirty="0" err="1"/>
              <a:t>lượng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</a:t>
            </a:r>
            <a:r>
              <a:rPr lang="en-US" sz="2600" dirty="0" err="1"/>
              <a:t>hoạt</a:t>
            </a:r>
            <a:r>
              <a:rPr lang="en-US" sz="2600" dirty="0"/>
              <a:t> </a:t>
            </a:r>
            <a:r>
              <a:rPr lang="en-US" sz="2600" dirty="0" err="1"/>
              <a:t>động</a:t>
            </a:r>
            <a:r>
              <a:rPr lang="en-US" sz="2600" dirty="0"/>
              <a:t> </a:t>
            </a:r>
            <a:r>
              <a:rPr lang="en-US" sz="2600" dirty="0" err="1"/>
              <a:t>giám</a:t>
            </a:r>
            <a:r>
              <a:rPr lang="en-US" sz="2600" dirty="0"/>
              <a:t> </a:t>
            </a:r>
            <a:r>
              <a:rPr lang="en-US" sz="2600" dirty="0" err="1"/>
              <a:t>sát</a:t>
            </a:r>
            <a:r>
              <a:rPr lang="en-US" sz="2600" dirty="0"/>
              <a:t>. </a:t>
            </a:r>
            <a:r>
              <a:rPr lang="en-US" sz="2600" dirty="0" err="1"/>
              <a:t>Nhìn</a:t>
            </a:r>
            <a:r>
              <a:rPr lang="en-US" sz="2600" dirty="0"/>
              <a:t> </a:t>
            </a:r>
            <a:r>
              <a:rPr lang="en-US" sz="2600" dirty="0" err="1"/>
              <a:t>chung</a:t>
            </a:r>
            <a:r>
              <a:rPr lang="en-US" sz="2600" dirty="0"/>
              <a:t> </a:t>
            </a:r>
            <a:r>
              <a:rPr lang="en-US" sz="2600" dirty="0" err="1"/>
              <a:t>nên</a:t>
            </a:r>
            <a:r>
              <a:rPr lang="en-US" sz="2600" dirty="0"/>
              <a:t> </a:t>
            </a:r>
            <a:r>
              <a:rPr lang="en-US" sz="2600" dirty="0" err="1"/>
              <a:t>lựa</a:t>
            </a:r>
            <a:r>
              <a:rPr lang="en-US" sz="2600" dirty="0"/>
              <a:t> </a:t>
            </a:r>
            <a:r>
              <a:rPr lang="en-US" sz="2600" dirty="0" err="1"/>
              <a:t>chọn</a:t>
            </a:r>
            <a:r>
              <a:rPr lang="en-US" sz="2600" dirty="0"/>
              <a:t> </a:t>
            </a:r>
            <a:r>
              <a:rPr lang="en-US" sz="2600" dirty="0" err="1"/>
              <a:t>những</a:t>
            </a:r>
            <a:r>
              <a:rPr lang="en-US" sz="2600" dirty="0"/>
              <a:t> </a:t>
            </a:r>
            <a:r>
              <a:rPr lang="en-US" sz="2600" dirty="0" err="1"/>
              <a:t>vấn</a:t>
            </a:r>
            <a:r>
              <a:rPr lang="en-US" sz="2600" dirty="0"/>
              <a:t> </a:t>
            </a:r>
            <a:r>
              <a:rPr lang="en-US" sz="2600" dirty="0" err="1"/>
              <a:t>đề</a:t>
            </a:r>
            <a:r>
              <a:rPr lang="en-US" sz="2600" dirty="0"/>
              <a:t> </a:t>
            </a:r>
            <a:r>
              <a:rPr lang="en-US" sz="2600" dirty="0" err="1"/>
              <a:t>liên</a:t>
            </a:r>
            <a:r>
              <a:rPr lang="en-US" sz="2600" dirty="0"/>
              <a:t> </a:t>
            </a:r>
            <a:r>
              <a:rPr lang="en-US" sz="2600" dirty="0" err="1"/>
              <a:t>quan</a:t>
            </a:r>
            <a:r>
              <a:rPr lang="en-US" sz="2600" dirty="0"/>
              <a:t> </a:t>
            </a:r>
            <a:r>
              <a:rPr lang="en-US" sz="2600" dirty="0" err="1"/>
              <a:t>đến</a:t>
            </a:r>
            <a:r>
              <a:rPr lang="en-US" sz="2600" dirty="0"/>
              <a:t> </a:t>
            </a:r>
            <a:r>
              <a:rPr lang="en-US" sz="2600" dirty="0" err="1"/>
              <a:t>những</a:t>
            </a:r>
            <a:r>
              <a:rPr lang="en-US" sz="2600" dirty="0"/>
              <a:t> </a:t>
            </a:r>
            <a:r>
              <a:rPr lang="en-US" sz="2600" dirty="0" err="1"/>
              <a:t>chính</a:t>
            </a:r>
            <a:r>
              <a:rPr lang="en-US" sz="2600" dirty="0"/>
              <a:t> </a:t>
            </a:r>
            <a:r>
              <a:rPr lang="en-US" sz="2600" dirty="0" err="1"/>
              <a:t>sách</a:t>
            </a:r>
            <a:r>
              <a:rPr lang="en-US" sz="2600" dirty="0"/>
              <a:t> then </a:t>
            </a:r>
            <a:r>
              <a:rPr lang="en-US" sz="2600" dirty="0" err="1"/>
              <a:t>chốt</a:t>
            </a:r>
            <a:r>
              <a:rPr lang="en-US" sz="2600" dirty="0"/>
              <a:t>, </a:t>
            </a:r>
            <a:r>
              <a:rPr lang="en-US" sz="2600" dirty="0" err="1"/>
              <a:t>quan</a:t>
            </a:r>
            <a:r>
              <a:rPr lang="en-US" sz="2600" dirty="0"/>
              <a:t> </a:t>
            </a:r>
            <a:r>
              <a:rPr lang="en-US" sz="2600" dirty="0" err="1"/>
              <a:t>trọng</a:t>
            </a:r>
            <a:r>
              <a:rPr lang="en-US" sz="2600" dirty="0"/>
              <a:t>, </a:t>
            </a:r>
            <a:r>
              <a:rPr lang="en-US" sz="2600" dirty="0" err="1"/>
              <a:t>những</a:t>
            </a:r>
            <a:r>
              <a:rPr lang="en-US" sz="2600" dirty="0"/>
              <a:t> </a:t>
            </a:r>
            <a:r>
              <a:rPr lang="en-US" sz="2600" dirty="0" err="1"/>
              <a:t>chính</a:t>
            </a:r>
            <a:r>
              <a:rPr lang="en-US" sz="2600" dirty="0"/>
              <a:t> </a:t>
            </a:r>
            <a:r>
              <a:rPr lang="en-US" sz="2600" dirty="0" err="1"/>
              <a:t>sách</a:t>
            </a:r>
            <a:r>
              <a:rPr lang="en-US" sz="2600" dirty="0"/>
              <a:t> </a:t>
            </a:r>
            <a:r>
              <a:rPr lang="en-US" sz="2600" dirty="0" err="1"/>
              <a:t>mới</a:t>
            </a:r>
            <a:r>
              <a:rPr lang="en-US" sz="2600" dirty="0"/>
              <a:t> </a:t>
            </a:r>
            <a:r>
              <a:rPr lang="en-US" sz="2600" dirty="0" err="1"/>
              <a:t>hoặc</a:t>
            </a:r>
            <a:r>
              <a:rPr lang="en-US" sz="2600" dirty="0"/>
              <a:t> </a:t>
            </a:r>
            <a:r>
              <a:rPr lang="en-US" sz="2600" dirty="0" err="1"/>
              <a:t>những</a:t>
            </a:r>
            <a:r>
              <a:rPr lang="en-US" sz="2600" dirty="0"/>
              <a:t> </a:t>
            </a:r>
            <a:r>
              <a:rPr lang="en-US" sz="2600" dirty="0" err="1"/>
              <a:t>chính</a:t>
            </a:r>
            <a:r>
              <a:rPr lang="en-US" sz="2600" dirty="0"/>
              <a:t> </a:t>
            </a:r>
            <a:r>
              <a:rPr lang="en-US" sz="2600" dirty="0" err="1"/>
              <a:t>sách</a:t>
            </a:r>
            <a:r>
              <a:rPr lang="en-US" sz="2600" dirty="0"/>
              <a:t> </a:t>
            </a:r>
            <a:r>
              <a:rPr lang="en-US" sz="2600" dirty="0" err="1"/>
              <a:t>mà</a:t>
            </a:r>
            <a:r>
              <a:rPr lang="en-US" sz="2600" dirty="0"/>
              <a:t> </a:t>
            </a:r>
            <a:r>
              <a:rPr lang="en-US" sz="2600" dirty="0" err="1"/>
              <a:t>trong</a:t>
            </a:r>
            <a:r>
              <a:rPr lang="en-US" sz="2600" dirty="0"/>
              <a:t> </a:t>
            </a:r>
            <a:r>
              <a:rPr lang="en-US" sz="2600" dirty="0" err="1"/>
              <a:t>quá</a:t>
            </a:r>
            <a:r>
              <a:rPr lang="en-US" sz="2600" dirty="0"/>
              <a:t> </a:t>
            </a:r>
            <a:r>
              <a:rPr lang="en-US" sz="2600" dirty="0" err="1"/>
              <a:t>trình</a:t>
            </a:r>
            <a:r>
              <a:rPr lang="en-US" sz="2600" dirty="0"/>
              <a:t> </a:t>
            </a:r>
            <a:r>
              <a:rPr lang="en-US" sz="2600" dirty="0" err="1"/>
              <a:t>thực</a:t>
            </a:r>
            <a:r>
              <a:rPr lang="en-US" sz="2600" dirty="0"/>
              <a:t> </a:t>
            </a:r>
            <a:r>
              <a:rPr lang="en-US" sz="2600" dirty="0" err="1"/>
              <a:t>hiện</a:t>
            </a:r>
            <a:r>
              <a:rPr lang="en-US" sz="2600" dirty="0"/>
              <a:t> </a:t>
            </a:r>
            <a:r>
              <a:rPr lang="en-US" sz="2600" dirty="0" err="1"/>
              <a:t>đang</a:t>
            </a:r>
            <a:r>
              <a:rPr lang="en-US" sz="2600" dirty="0"/>
              <a:t> </a:t>
            </a:r>
            <a:r>
              <a:rPr lang="en-US" sz="2600" dirty="0" err="1"/>
              <a:t>nảy</a:t>
            </a:r>
            <a:r>
              <a:rPr lang="en-US" sz="2600" dirty="0"/>
              <a:t> </a:t>
            </a:r>
            <a:r>
              <a:rPr lang="en-US" sz="2600" dirty="0" err="1"/>
              <a:t>sinh</a:t>
            </a:r>
            <a:r>
              <a:rPr lang="en-US" sz="2600" dirty="0"/>
              <a:t> </a:t>
            </a:r>
            <a:r>
              <a:rPr lang="en-US" sz="2600" dirty="0" err="1"/>
              <a:t>những</a:t>
            </a:r>
            <a:r>
              <a:rPr lang="en-US" sz="2600" dirty="0"/>
              <a:t> </a:t>
            </a:r>
            <a:r>
              <a:rPr lang="en-US" sz="2600" dirty="0" err="1"/>
              <a:t>vướng</a:t>
            </a:r>
            <a:r>
              <a:rPr lang="en-US" sz="2600" dirty="0"/>
              <a:t> </a:t>
            </a:r>
            <a:r>
              <a:rPr lang="en-US" sz="2600" dirty="0" err="1"/>
              <a:t>mắc</a:t>
            </a:r>
            <a:r>
              <a:rPr lang="en-US" sz="2600" dirty="0"/>
              <a:t>, </a:t>
            </a:r>
            <a:r>
              <a:rPr lang="en-US" sz="2600" dirty="0" err="1"/>
              <a:t>khó</a:t>
            </a:r>
            <a:r>
              <a:rPr lang="en-US" sz="2600" dirty="0"/>
              <a:t> </a:t>
            </a:r>
            <a:r>
              <a:rPr lang="en-US" sz="2600" dirty="0" err="1"/>
              <a:t>khăn</a:t>
            </a:r>
            <a:r>
              <a:rPr lang="en-US" sz="2600" dirty="0"/>
              <a:t> </a:t>
            </a:r>
            <a:r>
              <a:rPr lang="en-US" sz="2600" dirty="0" err="1"/>
              <a:t>cần</a:t>
            </a:r>
            <a:r>
              <a:rPr lang="en-US" sz="2600" dirty="0"/>
              <a:t> </a:t>
            </a:r>
            <a:r>
              <a:rPr lang="en-US" sz="2600" dirty="0" err="1"/>
              <a:t>phải</a:t>
            </a:r>
            <a:r>
              <a:rPr lang="en-US" sz="2600" dirty="0"/>
              <a:t> </a:t>
            </a:r>
            <a:r>
              <a:rPr lang="en-US" sz="2600" dirty="0" err="1"/>
              <a:t>thao</a:t>
            </a:r>
            <a:r>
              <a:rPr lang="en-US" sz="2600" dirty="0"/>
              <a:t> </a:t>
            </a:r>
            <a:r>
              <a:rPr lang="en-US" sz="2600" dirty="0" err="1"/>
              <a:t>gỡ</a:t>
            </a:r>
            <a:r>
              <a:rPr lang="en-US" sz="2600" dirty="0"/>
              <a:t>. </a:t>
            </a:r>
            <a:r>
              <a:rPr lang="en-US" sz="2600" dirty="0" err="1"/>
              <a:t>Cũng</a:t>
            </a:r>
            <a:r>
              <a:rPr lang="en-US" sz="2600" dirty="0"/>
              <a:t> </a:t>
            </a:r>
            <a:r>
              <a:rPr lang="en-US" sz="2600" dirty="0" err="1"/>
              <a:t>cần</a:t>
            </a:r>
            <a:r>
              <a:rPr lang="en-US" sz="2600" dirty="0"/>
              <a:t> </a:t>
            </a:r>
            <a:r>
              <a:rPr lang="en-US" sz="2600" dirty="0" err="1"/>
              <a:t>chú</a:t>
            </a:r>
            <a:r>
              <a:rPr lang="en-US" sz="2600" dirty="0"/>
              <a:t> ý </a:t>
            </a:r>
            <a:r>
              <a:rPr lang="en-US" sz="2600" dirty="0" err="1"/>
              <a:t>những</a:t>
            </a:r>
            <a:r>
              <a:rPr lang="en-US" sz="2600" dirty="0"/>
              <a:t> </a:t>
            </a:r>
            <a:r>
              <a:rPr lang="en-US" sz="2600" dirty="0" err="1"/>
              <a:t>vấn</a:t>
            </a:r>
            <a:r>
              <a:rPr lang="en-US" sz="2600" dirty="0"/>
              <a:t> </a:t>
            </a:r>
            <a:r>
              <a:rPr lang="en-US" sz="2600" dirty="0" err="1"/>
              <a:t>đề</a:t>
            </a:r>
            <a:r>
              <a:rPr lang="en-US" sz="2600" dirty="0"/>
              <a:t> </a:t>
            </a:r>
            <a:r>
              <a:rPr lang="en-US" sz="2600" dirty="0" err="1"/>
              <a:t>đang</a:t>
            </a:r>
            <a:r>
              <a:rPr lang="en-US" sz="2600" dirty="0"/>
              <a:t> </a:t>
            </a:r>
            <a:r>
              <a:rPr lang="en-US" sz="2600" dirty="0" err="1"/>
              <a:t>có</a:t>
            </a:r>
            <a:r>
              <a:rPr lang="en-US" sz="2600" dirty="0"/>
              <a:t> </a:t>
            </a:r>
            <a:r>
              <a:rPr lang="en-US" sz="2600" dirty="0" err="1"/>
              <a:t>dư</a:t>
            </a:r>
            <a:r>
              <a:rPr lang="en-US" sz="2600" dirty="0"/>
              <a:t> </a:t>
            </a:r>
            <a:r>
              <a:rPr lang="en-US" sz="2600" dirty="0" err="1"/>
              <a:t>luận</a:t>
            </a:r>
            <a:r>
              <a:rPr lang="en-US" sz="2600" dirty="0"/>
              <a:t> </a:t>
            </a:r>
            <a:r>
              <a:rPr lang="en-US" sz="2600" dirty="0" err="1"/>
              <a:t>bức</a:t>
            </a:r>
            <a:r>
              <a:rPr lang="en-US" sz="2600" dirty="0"/>
              <a:t> </a:t>
            </a:r>
            <a:r>
              <a:rPr lang="en-US" sz="2600" dirty="0" err="1"/>
              <a:t>xúc</a:t>
            </a:r>
            <a:r>
              <a:rPr lang="en-US" sz="2600" dirty="0"/>
              <a:t>, </a:t>
            </a:r>
            <a:r>
              <a:rPr lang="en-US" sz="2600" dirty="0" err="1"/>
              <a:t>cử</a:t>
            </a:r>
            <a:r>
              <a:rPr lang="en-US" sz="2600" dirty="0"/>
              <a:t> tri </a:t>
            </a:r>
            <a:r>
              <a:rPr lang="en-US" sz="2600" dirty="0" err="1"/>
              <a:t>đang</a:t>
            </a:r>
            <a:r>
              <a:rPr lang="en-US" sz="2600" dirty="0"/>
              <a:t> </a:t>
            </a:r>
            <a:r>
              <a:rPr lang="en-US" sz="2600" dirty="0" err="1"/>
              <a:t>rất</a:t>
            </a:r>
            <a:r>
              <a:rPr lang="en-US" sz="2600" dirty="0"/>
              <a:t> </a:t>
            </a:r>
            <a:r>
              <a:rPr lang="en-US" sz="2600" dirty="0" err="1"/>
              <a:t>quan</a:t>
            </a:r>
            <a:r>
              <a:rPr lang="en-US" sz="2600" dirty="0"/>
              <a:t> </a:t>
            </a:r>
            <a:r>
              <a:rPr lang="en-US" sz="2600" dirty="0" err="1"/>
              <a:t>tâm</a:t>
            </a:r>
            <a:endParaRPr lang="en-US" sz="2600" dirty="0"/>
          </a:p>
          <a:p>
            <a:pPr lvl="0" algn="just"/>
            <a:r>
              <a:rPr lang="en-US" sz="2600" dirty="0" err="1"/>
              <a:t>Đối</a:t>
            </a:r>
            <a:r>
              <a:rPr lang="en-US" sz="2600" dirty="0"/>
              <a:t> </a:t>
            </a:r>
            <a:r>
              <a:rPr lang="en-US" sz="2600" dirty="0" err="1"/>
              <a:t>với</a:t>
            </a:r>
            <a:r>
              <a:rPr lang="en-US" sz="2600" dirty="0"/>
              <a:t> </a:t>
            </a:r>
            <a:r>
              <a:rPr lang="en-US" sz="2600" dirty="0" err="1"/>
              <a:t>lĩnh</a:t>
            </a:r>
            <a:r>
              <a:rPr lang="en-US" sz="2600" dirty="0"/>
              <a:t> </a:t>
            </a:r>
            <a:r>
              <a:rPr lang="en-US" sz="2600" dirty="0" err="1"/>
              <a:t>vực</a:t>
            </a:r>
            <a:r>
              <a:rPr lang="en-US" sz="2600" dirty="0"/>
              <a:t> GDĐT</a:t>
            </a:r>
            <a:r>
              <a:rPr lang="en-US" sz="2600"/>
              <a:t>, YT ở Hậu Giang, </a:t>
            </a:r>
            <a:r>
              <a:rPr lang="en-US" sz="2600" dirty="0" err="1"/>
              <a:t>các</a:t>
            </a:r>
            <a:r>
              <a:rPr lang="en-US" sz="2600" dirty="0"/>
              <a:t> ĐB </a:t>
            </a:r>
            <a:r>
              <a:rPr lang="en-US" sz="2600" dirty="0" err="1"/>
              <a:t>có</a:t>
            </a:r>
            <a:r>
              <a:rPr lang="en-US" sz="2600" dirty="0"/>
              <a:t> </a:t>
            </a:r>
            <a:r>
              <a:rPr lang="en-US" sz="2600" dirty="0" err="1"/>
              <a:t>thể</a:t>
            </a:r>
            <a:r>
              <a:rPr lang="en-US" sz="2600" dirty="0"/>
              <a:t> </a:t>
            </a:r>
            <a:r>
              <a:rPr lang="en-US" sz="2600" dirty="0" err="1"/>
              <a:t>lựa</a:t>
            </a:r>
            <a:r>
              <a:rPr lang="en-US" sz="2600" dirty="0"/>
              <a:t> </a:t>
            </a:r>
            <a:r>
              <a:rPr lang="en-US" sz="2600" dirty="0" err="1"/>
              <a:t>chọn</a:t>
            </a:r>
            <a:r>
              <a:rPr lang="en-US" sz="2600" dirty="0"/>
              <a:t> </a:t>
            </a:r>
            <a:r>
              <a:rPr lang="en-US" sz="2600" dirty="0" err="1"/>
              <a:t>những</a:t>
            </a:r>
            <a:r>
              <a:rPr lang="en-US" sz="2600" dirty="0"/>
              <a:t> </a:t>
            </a:r>
            <a:r>
              <a:rPr lang="en-US" sz="2600" dirty="0" err="1"/>
              <a:t>nội</a:t>
            </a:r>
            <a:r>
              <a:rPr lang="en-US" sz="2600" dirty="0"/>
              <a:t> dung </a:t>
            </a:r>
            <a:r>
              <a:rPr lang="en-US" sz="2600" dirty="0" err="1"/>
              <a:t>phù</a:t>
            </a:r>
            <a:r>
              <a:rPr lang="en-US" sz="2600" dirty="0"/>
              <a:t> </a:t>
            </a:r>
            <a:r>
              <a:rPr lang="en-US" sz="2600" dirty="0" err="1"/>
              <a:t>hợp</a:t>
            </a:r>
            <a:r>
              <a:rPr lang="en-US" sz="2600" dirty="0"/>
              <a:t> </a:t>
            </a:r>
            <a:r>
              <a:rPr lang="en-US" sz="2600" dirty="0" err="1"/>
              <a:t>với</a:t>
            </a:r>
            <a:r>
              <a:rPr lang="en-US" sz="2600" dirty="0"/>
              <a:t> </a:t>
            </a:r>
            <a:r>
              <a:rPr lang="en-US" sz="2600" dirty="0" err="1"/>
              <a:t>yêu</a:t>
            </a:r>
            <a:r>
              <a:rPr lang="en-US" sz="2600" dirty="0"/>
              <a:t> </a:t>
            </a:r>
            <a:r>
              <a:rPr lang="en-US" sz="2600" dirty="0" err="1"/>
              <a:t>cầu</a:t>
            </a:r>
            <a:r>
              <a:rPr lang="en-US" sz="2600" dirty="0"/>
              <a:t> </a:t>
            </a:r>
            <a:r>
              <a:rPr lang="en-US" sz="2600" dirty="0" err="1"/>
              <a:t>phát</a:t>
            </a:r>
            <a:r>
              <a:rPr lang="en-US" sz="2600" dirty="0"/>
              <a:t> </a:t>
            </a:r>
            <a:r>
              <a:rPr lang="en-US" sz="2600" dirty="0" err="1"/>
              <a:t>triển</a:t>
            </a:r>
            <a:r>
              <a:rPr lang="en-US" sz="2600" dirty="0"/>
              <a:t> </a:t>
            </a:r>
            <a:r>
              <a:rPr lang="en-US" sz="2600" err="1"/>
              <a:t>kinh</a:t>
            </a:r>
            <a:r>
              <a:rPr lang="en-US" sz="2600"/>
              <a:t> tế - </a:t>
            </a:r>
            <a:r>
              <a:rPr lang="en-US" sz="2600" dirty="0" err="1"/>
              <a:t>xã</a:t>
            </a:r>
            <a:r>
              <a:rPr lang="en-US" sz="2600" dirty="0"/>
              <a:t> </a:t>
            </a:r>
            <a:r>
              <a:rPr lang="en-US" sz="2600" dirty="0" err="1"/>
              <a:t>hội</a:t>
            </a:r>
            <a:r>
              <a:rPr lang="en-US" sz="2600" dirty="0"/>
              <a:t> </a:t>
            </a:r>
            <a:r>
              <a:rPr lang="en-US" sz="2600" dirty="0" err="1"/>
              <a:t>chung</a:t>
            </a:r>
            <a:r>
              <a:rPr lang="en-US" sz="2600" dirty="0"/>
              <a:t>, </a:t>
            </a:r>
            <a:r>
              <a:rPr lang="en-US" sz="2600" dirty="0" err="1"/>
              <a:t>phù</a:t>
            </a:r>
            <a:r>
              <a:rPr lang="en-US" sz="2600" dirty="0"/>
              <a:t> </a:t>
            </a:r>
            <a:r>
              <a:rPr lang="en-US" sz="2600" dirty="0" err="1"/>
              <a:t>hợp</a:t>
            </a:r>
            <a:r>
              <a:rPr lang="en-US" sz="2600" dirty="0"/>
              <a:t> </a:t>
            </a:r>
            <a:r>
              <a:rPr lang="en-US" sz="2600" dirty="0" err="1"/>
              <a:t>với</a:t>
            </a:r>
            <a:r>
              <a:rPr lang="en-US" sz="2600" dirty="0"/>
              <a:t> </a:t>
            </a:r>
            <a:r>
              <a:rPr lang="en-US" sz="2600" dirty="0" err="1"/>
              <a:t>yêu</a:t>
            </a:r>
            <a:r>
              <a:rPr lang="en-US" sz="2600" dirty="0"/>
              <a:t> </a:t>
            </a:r>
            <a:r>
              <a:rPr lang="en-US" sz="2600" dirty="0" err="1"/>
              <a:t>cầu</a:t>
            </a:r>
            <a:r>
              <a:rPr lang="en-US" sz="2600" dirty="0"/>
              <a:t> </a:t>
            </a:r>
            <a:r>
              <a:rPr lang="en-US" sz="2600" dirty="0" err="1"/>
              <a:t>phát</a:t>
            </a:r>
            <a:r>
              <a:rPr lang="en-US" sz="2600" dirty="0"/>
              <a:t> </a:t>
            </a:r>
            <a:r>
              <a:rPr lang="en-US" sz="2600" dirty="0" err="1"/>
              <a:t>triển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</a:t>
            </a:r>
            <a:r>
              <a:rPr lang="en-US" sz="2600" dirty="0" err="1"/>
              <a:t>từng</a:t>
            </a:r>
            <a:r>
              <a:rPr lang="en-US" sz="2600" dirty="0"/>
              <a:t> </a:t>
            </a:r>
            <a:r>
              <a:rPr lang="en-US" sz="2600" dirty="0" err="1"/>
              <a:t>ngành</a:t>
            </a:r>
            <a:r>
              <a:rPr lang="en-US" sz="2600" dirty="0"/>
              <a:t>, </a:t>
            </a:r>
            <a:r>
              <a:rPr lang="en-US" sz="2600" dirty="0" err="1"/>
              <a:t>từng</a:t>
            </a:r>
            <a:r>
              <a:rPr lang="en-US" sz="2600" dirty="0"/>
              <a:t> </a:t>
            </a:r>
            <a:r>
              <a:rPr lang="en-US" sz="2600" dirty="0" err="1"/>
              <a:t>lĩnh</a:t>
            </a:r>
            <a:r>
              <a:rPr lang="en-US" sz="2600" dirty="0"/>
              <a:t> </a:t>
            </a:r>
            <a:r>
              <a:rPr lang="en-US" sz="2600" dirty="0" err="1"/>
              <a:t>vực</a:t>
            </a:r>
            <a:r>
              <a:rPr lang="en-US" sz="2600" dirty="0"/>
              <a:t> </a:t>
            </a:r>
            <a:r>
              <a:rPr lang="en-US" sz="2600" dirty="0" err="1"/>
              <a:t>để</a:t>
            </a:r>
            <a:r>
              <a:rPr lang="en-US" sz="2600" dirty="0"/>
              <a:t> </a:t>
            </a:r>
            <a:r>
              <a:rPr lang="en-US" sz="2600" dirty="0" err="1"/>
              <a:t>thực</a:t>
            </a:r>
            <a:r>
              <a:rPr lang="en-US" sz="2600" dirty="0"/>
              <a:t> </a:t>
            </a:r>
            <a:r>
              <a:rPr lang="en-US" sz="2600" dirty="0" err="1"/>
              <a:t>hiện</a:t>
            </a:r>
            <a:r>
              <a:rPr lang="en-US" sz="2600" dirty="0"/>
              <a:t> </a:t>
            </a:r>
            <a:r>
              <a:rPr lang="en-US" sz="2600" dirty="0" err="1"/>
              <a:t>giám</a:t>
            </a:r>
            <a:r>
              <a:rPr lang="en-US" sz="2600" dirty="0"/>
              <a:t> </a:t>
            </a:r>
            <a:r>
              <a:rPr lang="en-US" sz="2600" err="1"/>
              <a:t>sát</a:t>
            </a:r>
            <a:r>
              <a:rPr lang="en-US" sz="2600"/>
              <a:t>:</a:t>
            </a:r>
          </a:p>
          <a:p>
            <a:pPr marL="0" lvl="0" indent="0" algn="just">
              <a:buNone/>
            </a:pPr>
            <a:r>
              <a:rPr lang="en-US" sz="2600"/>
              <a:t>+ Vấn đề giáo viên (chất lượng, công tác điều chuyển giáo viên để khắc phục tình trạng nơi thừa, nơi thiếu…);</a:t>
            </a:r>
            <a:endParaRPr lang="en-US" sz="2600" dirty="0"/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2231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338" y="1"/>
            <a:ext cx="11483662" cy="451692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13673"/>
            <a:ext cx="12192000" cy="5809844"/>
          </a:xfrm>
        </p:spPr>
        <p:txBody>
          <a:bodyPr/>
          <a:lstStyle/>
          <a:p>
            <a:pPr marL="392113" indent="0">
              <a:buNone/>
            </a:pPr>
            <a:r>
              <a:rPr lang="en-US"/>
              <a:t>+ Việc thực hiện các chính sách ưu tiên phát triển giáo dục vùng đồng dân tộc thiểu số, vùng sâu, vùng xa, vùng nghèo, đặc biệt khó khăn…;</a:t>
            </a:r>
          </a:p>
          <a:p>
            <a:pPr marL="392113" indent="0">
              <a:buNone/>
            </a:pPr>
            <a:r>
              <a:rPr lang="en-US"/>
              <a:t>+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tộc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</a:t>
            </a:r>
            <a:r>
              <a:rPr lang="en-US" dirty="0" err="1"/>
              <a:t>trú</a:t>
            </a:r>
            <a:r>
              <a:rPr lang="en-US" dirty="0"/>
              <a:t>, </a:t>
            </a:r>
            <a:r>
              <a:rPr lang="en-US" err="1"/>
              <a:t>bán</a:t>
            </a:r>
            <a:r>
              <a:rPr lang="en-US"/>
              <a:t> trú;</a:t>
            </a:r>
            <a:endParaRPr lang="en-US" dirty="0"/>
          </a:p>
          <a:p>
            <a:pPr marL="392113" indent="0">
              <a:buNone/>
            </a:pPr>
            <a:r>
              <a:rPr lang="en-US" dirty="0"/>
              <a:t>+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Mầm</a:t>
            </a:r>
            <a:r>
              <a:rPr lang="en-US" dirty="0"/>
              <a:t> non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ngoài</a:t>
            </a:r>
            <a:r>
              <a:rPr lang="en-US" dirty="0"/>
              <a:t> </a:t>
            </a:r>
            <a:r>
              <a:rPr lang="en-US" err="1"/>
              <a:t>công</a:t>
            </a:r>
            <a:r>
              <a:rPr lang="en-US"/>
              <a:t> lập;</a:t>
            </a:r>
            <a:endParaRPr lang="en-US" dirty="0"/>
          </a:p>
          <a:p>
            <a:pPr marL="392113" indent="0">
              <a:buNone/>
            </a:pPr>
            <a:r>
              <a:rPr lang="en-US"/>
              <a:t>+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y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vùng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err="1"/>
              <a:t>bào</a:t>
            </a:r>
            <a:r>
              <a:rPr lang="en-US"/>
              <a:t> DTTS, vùng sâu, vùng xa, vùng nghèo, đặc biệt khó khăn…; </a:t>
            </a:r>
            <a:endParaRPr lang="en-US" dirty="0"/>
          </a:p>
          <a:p>
            <a:pPr marL="392113" indent="0">
              <a:buNone/>
            </a:pPr>
            <a:r>
              <a:rPr lang="en-US" dirty="0"/>
              <a:t>+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hút</a:t>
            </a:r>
            <a:r>
              <a:rPr lang="en-US" dirty="0"/>
              <a:t> </a:t>
            </a:r>
            <a:r>
              <a:rPr lang="en-US" dirty="0" err="1"/>
              <a:t>bác</a:t>
            </a:r>
            <a:r>
              <a:rPr lang="en-US" dirty="0"/>
              <a:t> </a:t>
            </a:r>
            <a:r>
              <a:rPr lang="en-US" dirty="0" err="1"/>
              <a:t>sĩ</a:t>
            </a:r>
            <a:r>
              <a:rPr lang="en-US" dirty="0"/>
              <a:t>, </a:t>
            </a:r>
            <a:r>
              <a:rPr lang="en-US" dirty="0" err="1"/>
              <a:t>cán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/>
              <a:t>y tế;</a:t>
            </a:r>
            <a:endParaRPr lang="en-US" dirty="0"/>
          </a:p>
          <a:p>
            <a:pPr marL="392113" indent="0">
              <a:buNone/>
            </a:pPr>
            <a:r>
              <a:rPr lang="en-US" dirty="0"/>
              <a:t>+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hiểm</a:t>
            </a:r>
            <a:r>
              <a:rPr lang="en-US" dirty="0"/>
              <a:t> </a:t>
            </a:r>
            <a:r>
              <a:rPr lang="en-US"/>
              <a:t>y tế; </a:t>
            </a:r>
            <a:endParaRPr lang="en-US" dirty="0"/>
          </a:p>
          <a:p>
            <a:pPr marL="392113" indent="0">
              <a:buNone/>
            </a:pPr>
            <a:r>
              <a:rPr lang="en-US" dirty="0"/>
              <a:t>+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y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err="1"/>
              <a:t>cơ</a:t>
            </a:r>
            <a:r>
              <a:rPr lang="en-US"/>
              <a:t> sở;</a:t>
            </a:r>
            <a:endParaRPr lang="en-US" dirty="0"/>
          </a:p>
          <a:p>
            <a:pPr marL="0" lvl="0"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448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1353800" cy="517793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b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88306"/>
            <a:ext cx="12054625" cy="5698901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b="1" dirty="0"/>
              <a:t>c. </a:t>
            </a:r>
            <a:r>
              <a:rPr lang="en-US" b="1" dirty="0" err="1"/>
              <a:t>Kỹ</a:t>
            </a:r>
            <a:r>
              <a:rPr lang="en-US" b="1" dirty="0"/>
              <a:t> </a:t>
            </a:r>
            <a:r>
              <a:rPr lang="en-US" b="1" dirty="0" err="1"/>
              <a:t>năng</a:t>
            </a:r>
            <a:r>
              <a:rPr lang="en-US" b="1" dirty="0"/>
              <a:t> </a:t>
            </a:r>
            <a:r>
              <a:rPr lang="en-US" b="1" dirty="0" err="1"/>
              <a:t>lắng</a:t>
            </a:r>
            <a:r>
              <a:rPr lang="en-US" b="1" dirty="0"/>
              <a:t> </a:t>
            </a:r>
            <a:r>
              <a:rPr lang="en-US" b="1" dirty="0" err="1"/>
              <a:t>nghe</a:t>
            </a:r>
            <a:r>
              <a:rPr lang="en-US" b="1" dirty="0"/>
              <a:t>, </a:t>
            </a:r>
            <a:r>
              <a:rPr lang="en-US" b="1" dirty="0" err="1"/>
              <a:t>phân</a:t>
            </a:r>
            <a:r>
              <a:rPr lang="en-US" b="1" dirty="0"/>
              <a:t> </a:t>
            </a:r>
            <a:r>
              <a:rPr lang="en-US" b="1" dirty="0" err="1"/>
              <a:t>tích</a:t>
            </a:r>
            <a:r>
              <a:rPr lang="en-US" b="1" dirty="0"/>
              <a:t>, </a:t>
            </a:r>
            <a:r>
              <a:rPr lang="en-US" b="1" dirty="0" err="1"/>
              <a:t>tổng</a:t>
            </a:r>
            <a:r>
              <a:rPr lang="en-US" b="1" dirty="0"/>
              <a:t> </a:t>
            </a:r>
            <a:r>
              <a:rPr lang="en-US" b="1" dirty="0" err="1"/>
              <a:t>hợp</a:t>
            </a:r>
            <a:endParaRPr lang="en-US" b="1" dirty="0"/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 </a:t>
            </a:r>
            <a:r>
              <a:rPr lang="en-US" dirty="0" err="1"/>
              <a:t>Xuyên</a:t>
            </a:r>
            <a:r>
              <a:rPr lang="en-US" dirty="0"/>
              <a:t> </a:t>
            </a:r>
            <a:r>
              <a:rPr lang="en-US" dirty="0" err="1"/>
              <a:t>suốt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giám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,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,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tin. </a:t>
            </a:r>
            <a:r>
              <a:rPr lang="en-US" dirty="0" err="1"/>
              <a:t>Lắng</a:t>
            </a:r>
            <a:r>
              <a:rPr lang="en-US" dirty="0"/>
              <a:t> </a:t>
            </a:r>
            <a:r>
              <a:rPr lang="en-US" dirty="0" err="1"/>
              <a:t>nghe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, </a:t>
            </a:r>
            <a:r>
              <a:rPr lang="en-US" dirty="0" err="1"/>
              <a:t>trong</a:t>
            </a:r>
            <a:r>
              <a:rPr lang="en-US" dirty="0"/>
              <a:t>,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giám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vừa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, </a:t>
            </a:r>
            <a:r>
              <a:rPr lang="en-US" dirty="0" err="1"/>
              <a:t>vừa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err="1"/>
              <a:t>giám</a:t>
            </a:r>
            <a:r>
              <a:rPr lang="en-US"/>
              <a:t> sát.</a:t>
            </a:r>
            <a:endParaRPr lang="en-US" dirty="0"/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/>
              <a:t> Lắng </a:t>
            </a:r>
            <a:r>
              <a:rPr lang="en-US" dirty="0" err="1"/>
              <a:t>nghe</a:t>
            </a:r>
            <a:r>
              <a:rPr lang="en-US" dirty="0"/>
              <a:t>,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giám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err="1"/>
              <a:t>liên</a:t>
            </a:r>
            <a:r>
              <a:rPr lang="en-US"/>
              <a:t> tục, </a:t>
            </a:r>
            <a:r>
              <a:rPr lang="en-US" dirty="0" err="1"/>
              <a:t>tính</a:t>
            </a:r>
            <a:r>
              <a:rPr lang="en-US" dirty="0"/>
              <a:t> logic, </a:t>
            </a:r>
            <a:r>
              <a:rPr lang="en-US" dirty="0" err="1"/>
              <a:t>khoa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,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tiễn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err="1"/>
              <a:t>giám</a:t>
            </a:r>
            <a:r>
              <a:rPr lang="en-US"/>
              <a:t> sát.</a:t>
            </a:r>
            <a:endParaRPr lang="en-US" dirty="0"/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/>
              <a:t>Việc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,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, so </a:t>
            </a:r>
            <a:r>
              <a:rPr lang="en-US" dirty="0" err="1"/>
              <a:t>sánh</a:t>
            </a:r>
            <a:r>
              <a:rPr lang="en-US" dirty="0"/>
              <a:t>,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ĐB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rút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,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, </a:t>
            </a:r>
            <a:r>
              <a:rPr lang="en-US" err="1"/>
              <a:t>kiến</a:t>
            </a:r>
            <a:r>
              <a:rPr lang="en-US"/>
              <a:t> nghị…</a:t>
            </a:r>
            <a:endParaRPr lang="en-US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02704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047" y="0"/>
            <a:ext cx="11508954" cy="1795749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I. NHỮNG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QUY ĐỊNH CỦA PHÁP  LUẬT VỀ CHỨC NĂNG NHIỆM VỤ QUYỀN HẠN CỦA HỘI ĐỒNG NHÂN DÂN TRONG LĨNH 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VỰC GIÁO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DỤC, 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ĐÀO TẠO, Y TẾ</a:t>
            </a:r>
            <a:b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52282"/>
            <a:ext cx="12192000" cy="5409126"/>
          </a:xfrm>
        </p:spPr>
        <p:txBody>
          <a:bodyPr/>
          <a:lstStyle/>
          <a:p>
            <a:pPr marL="0" indent="0" algn="just">
              <a:buNone/>
            </a:pPr>
            <a:r>
              <a:rPr lang="vi-VN" sz="2500" b="1" dirty="0"/>
              <a:t>1</a:t>
            </a:r>
            <a:r>
              <a:rPr lang="en-US" sz="2500" b="1" dirty="0"/>
              <a:t>.</a:t>
            </a:r>
            <a:r>
              <a:rPr lang="vi-VN" sz="2500" b="1" dirty="0"/>
              <a:t> Trong lĩnh vực GDĐT</a:t>
            </a:r>
            <a:endParaRPr lang="en-US" sz="2500" b="1" dirty="0"/>
          </a:p>
          <a:p>
            <a:pPr marL="0" indent="0" algn="just">
              <a:buNone/>
            </a:pPr>
            <a:r>
              <a:rPr lang="vi-VN" sz="2500" dirty="0"/>
              <a:t>a</a:t>
            </a:r>
            <a:r>
              <a:rPr lang="en-US" sz="2500" dirty="0"/>
              <a:t>.</a:t>
            </a:r>
            <a:r>
              <a:rPr lang="vi-VN" sz="2500" dirty="0"/>
              <a:t> HĐND quyết định biện pháp phát triển sự nghiệp GDĐT; quyết định quy hoạch, kế hoạch phát triển mạng lưới giáo dục mầm non, giáo dục phổ thông, giáo dục nghề nghiệp; bảo đảm cơ sở vật chất và điều kiện cho các hoạt </a:t>
            </a:r>
            <a:r>
              <a:rPr lang="vi-VN" sz="2500"/>
              <a:t>động GDĐT</a:t>
            </a:r>
            <a:r>
              <a:rPr lang="en-US" sz="2500"/>
              <a:t>.</a:t>
            </a:r>
            <a:r>
              <a:rPr lang="vi-VN" sz="2500"/>
              <a:t> </a:t>
            </a:r>
            <a:endParaRPr lang="en-US" sz="2500" dirty="0"/>
          </a:p>
          <a:p>
            <a:pPr marL="0" indent="0" algn="just">
              <a:buNone/>
            </a:pPr>
            <a:r>
              <a:rPr lang="vi-VN" sz="2500" dirty="0"/>
              <a:t>b</a:t>
            </a:r>
            <a:r>
              <a:rPr lang="en-US" sz="2500" dirty="0"/>
              <a:t>.</a:t>
            </a:r>
            <a:r>
              <a:rPr lang="vi-VN" sz="2500" dirty="0"/>
              <a:t> Quyết định biện pháp giáo dục, bảo vệ, chăm sóc thanh niên, thiếu niên và </a:t>
            </a:r>
            <a:r>
              <a:rPr lang="vi-VN" sz="2500"/>
              <a:t>nhi đồng</a:t>
            </a:r>
            <a:r>
              <a:rPr lang="en-US" sz="2500"/>
              <a:t>.</a:t>
            </a:r>
            <a:endParaRPr lang="en-US" sz="2500" dirty="0"/>
          </a:p>
          <a:p>
            <a:pPr marL="0" indent="0" algn="just">
              <a:buNone/>
            </a:pPr>
            <a:r>
              <a:rPr lang="vi-VN" sz="2500" dirty="0"/>
              <a:t>c</a:t>
            </a:r>
            <a:r>
              <a:rPr lang="en-US" sz="2500" dirty="0"/>
              <a:t>.</a:t>
            </a:r>
            <a:r>
              <a:rPr lang="vi-VN" sz="2500" dirty="0"/>
              <a:t> Quyết định thu phí, lệ phí, các khoản đóng góp của nhân dân và mức huy động vốn theo quy định của </a:t>
            </a:r>
            <a:r>
              <a:rPr lang="vi-VN" sz="2500"/>
              <a:t>pháp luật</a:t>
            </a:r>
            <a:r>
              <a:rPr lang="en-US" sz="2500"/>
              <a:t>.</a:t>
            </a:r>
            <a:endParaRPr lang="en-US" sz="2500" dirty="0"/>
          </a:p>
          <a:p>
            <a:pPr marL="0" indent="0" algn="just">
              <a:buNone/>
            </a:pPr>
            <a:r>
              <a:rPr lang="vi-VN" sz="2500" b="1" dirty="0"/>
              <a:t>2</a:t>
            </a:r>
            <a:r>
              <a:rPr lang="en-US" sz="2500" b="1" dirty="0"/>
              <a:t>.</a:t>
            </a:r>
            <a:r>
              <a:rPr lang="vi-VN" sz="2500" b="1" dirty="0"/>
              <a:t> Trong lĩnh vực Y tế</a:t>
            </a:r>
            <a:endParaRPr lang="en-US" sz="2500" b="1" dirty="0"/>
          </a:p>
          <a:p>
            <a:pPr marL="0" indent="0" algn="just">
              <a:buNone/>
            </a:pPr>
            <a:r>
              <a:rPr lang="vi-VN" sz="2500" dirty="0"/>
              <a:t>a</a:t>
            </a:r>
            <a:r>
              <a:rPr lang="en-US" sz="2500" dirty="0"/>
              <a:t>. </a:t>
            </a:r>
            <a:r>
              <a:rPr lang="vi-VN" sz="2500" dirty="0"/>
              <a:t>Quyết định quy hoạch, kế hoạch phát triển mạng lưới khám, chữa bệnh; biện pháp bảo vệ sức khỏe nhân dân; bảo vệ và chăm sóc người già, người khuyết tật, trẻ mồ côi không nơi nương tựa; bảo vệ, chăm sóc bà mẹ, trẻ em; thực hiện chính sách dân số, kế hoạch hóa gia đình; phòng chống dịc</a:t>
            </a:r>
            <a:r>
              <a:rPr lang="en-US" sz="2500" dirty="0"/>
              <a:t>h</a:t>
            </a:r>
            <a:r>
              <a:rPr lang="vi-VN" sz="2500" dirty="0"/>
              <a:t> bệnh và phát triển y tế địa phương</a:t>
            </a:r>
            <a:r>
              <a:rPr lang="en-US" sz="2500" dirty="0"/>
              <a:t>.</a:t>
            </a:r>
          </a:p>
          <a:p>
            <a:pPr marL="0" indent="0" algn="just">
              <a:buNone/>
            </a:pPr>
            <a:r>
              <a:rPr lang="vi-VN" sz="2500" dirty="0"/>
              <a:t>b</a:t>
            </a:r>
            <a:r>
              <a:rPr lang="en-US" sz="2500" dirty="0"/>
              <a:t>. </a:t>
            </a:r>
            <a:r>
              <a:rPr lang="vi-VN" sz="2500" dirty="0"/>
              <a:t>Quyết định việc thu phí, </a:t>
            </a:r>
            <a:r>
              <a:rPr lang="vi-VN" sz="2500"/>
              <a:t>lệ phí, </a:t>
            </a:r>
            <a:r>
              <a:rPr lang="vi-VN" sz="2500" dirty="0"/>
              <a:t>sự đóng góp, mức huy động vốn liên quan lĩnh </a:t>
            </a:r>
            <a:r>
              <a:rPr lang="vi-VN" sz="2500"/>
              <a:t>vực này</a:t>
            </a:r>
            <a:r>
              <a:rPr lang="en-US" sz="2500"/>
              <a:t>.</a:t>
            </a:r>
            <a:endParaRPr lang="en-US" sz="2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974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047" y="0"/>
            <a:ext cx="11508954" cy="1795749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I. NHỮNG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QUY ĐỊNH CỦA PHÁP  LUẬT VỀ CHỨC NĂNG NHIỆM VỤ QUYỀN HẠN CỦA HỘI ĐỒNG NHÂN DÂN TRONG 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LĨNH VỰC GIÁO DỤC, ĐÀO TẠO, Y TẾ</a:t>
            </a:r>
            <a:b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52282"/>
            <a:ext cx="12192000" cy="5409126"/>
          </a:xfrm>
        </p:spPr>
        <p:txBody>
          <a:bodyPr/>
          <a:lstStyle/>
          <a:p>
            <a:pPr marL="0" indent="0" algn="just">
              <a:buNone/>
            </a:pPr>
            <a:r>
              <a:rPr lang="en-US" b="1"/>
              <a:t>3. </a:t>
            </a:r>
            <a:r>
              <a:rPr lang="en-US" b="1" dirty="0"/>
              <a:t>HĐND </a:t>
            </a:r>
            <a:r>
              <a:rPr lang="en-US" b="1" dirty="0" err="1"/>
              <a:t>giám</a:t>
            </a:r>
            <a:r>
              <a:rPr lang="en-US" b="1" dirty="0"/>
              <a:t> </a:t>
            </a:r>
            <a:r>
              <a:rPr lang="en-US" b="1" dirty="0" err="1"/>
              <a:t>sát</a:t>
            </a:r>
            <a:r>
              <a:rPr lang="en-US" b="1" dirty="0"/>
              <a:t> </a:t>
            </a:r>
            <a:r>
              <a:rPr lang="en-US" b="1" dirty="0" err="1"/>
              <a:t>việc</a:t>
            </a:r>
            <a:r>
              <a:rPr lang="en-US" b="1" dirty="0"/>
              <a:t> </a:t>
            </a:r>
            <a:r>
              <a:rPr lang="en-US" b="1" dirty="0" err="1"/>
              <a:t>thực</a:t>
            </a:r>
            <a:r>
              <a:rPr lang="en-US" b="1" dirty="0"/>
              <a:t> </a:t>
            </a:r>
            <a:r>
              <a:rPr lang="en-US" b="1" dirty="0" err="1"/>
              <a:t>hiện</a:t>
            </a:r>
            <a:r>
              <a:rPr lang="en-US" b="1" dirty="0"/>
              <a:t> </a:t>
            </a:r>
            <a:r>
              <a:rPr lang="en-US" b="1" dirty="0" err="1"/>
              <a:t>chính</a:t>
            </a:r>
            <a:r>
              <a:rPr lang="en-US" b="1" dirty="0"/>
              <a:t> </a:t>
            </a:r>
            <a:r>
              <a:rPr lang="en-US" b="1" dirty="0" err="1"/>
              <a:t>sách</a:t>
            </a:r>
            <a:r>
              <a:rPr lang="en-US" b="1" dirty="0"/>
              <a:t>, </a:t>
            </a:r>
            <a:r>
              <a:rPr lang="en-US" b="1" dirty="0" err="1"/>
              <a:t>pháp</a:t>
            </a:r>
            <a:r>
              <a:rPr lang="en-US" b="1" dirty="0"/>
              <a:t> </a:t>
            </a:r>
            <a:r>
              <a:rPr lang="en-US" b="1" dirty="0" err="1"/>
              <a:t>luật</a:t>
            </a:r>
            <a:r>
              <a:rPr lang="en-US" b="1" dirty="0"/>
              <a:t>, </a:t>
            </a:r>
            <a:r>
              <a:rPr lang="en-US" b="1" dirty="0" err="1"/>
              <a:t>nghị</a:t>
            </a:r>
            <a:r>
              <a:rPr lang="en-US" b="1" dirty="0"/>
              <a:t> </a:t>
            </a:r>
            <a:r>
              <a:rPr lang="en-US" b="1" dirty="0" err="1"/>
              <a:t>quyết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HĐND </a:t>
            </a:r>
            <a:r>
              <a:rPr lang="en-US" b="1" dirty="0" err="1"/>
              <a:t>về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lĩnh</a:t>
            </a:r>
            <a:r>
              <a:rPr lang="en-US" b="1" dirty="0"/>
              <a:t> </a:t>
            </a:r>
            <a:r>
              <a:rPr lang="en-US" b="1" dirty="0" err="1"/>
              <a:t>vực</a:t>
            </a:r>
            <a:r>
              <a:rPr lang="en-US" b="1" dirty="0"/>
              <a:t> </a:t>
            </a:r>
            <a:r>
              <a:rPr lang="en-US" b="1" dirty="0" err="1"/>
              <a:t>trên</a:t>
            </a:r>
            <a:endParaRPr lang="en-US" b="1" dirty="0"/>
          </a:p>
          <a:p>
            <a:pPr marL="514350" indent="-514350" algn="just">
              <a:buAutoNum type="alphaLcPeriod"/>
            </a:pPr>
            <a:r>
              <a:rPr lang="en-US" b="1" i="1"/>
              <a:t>Về </a:t>
            </a:r>
            <a:r>
              <a:rPr lang="en-US" b="1" i="1" dirty="0" err="1"/>
              <a:t>nội</a:t>
            </a:r>
            <a:r>
              <a:rPr lang="en-US" b="1" i="1" dirty="0"/>
              <a:t> dung </a:t>
            </a:r>
            <a:r>
              <a:rPr lang="en-US" b="1" i="1" err="1"/>
              <a:t>giám</a:t>
            </a:r>
            <a:r>
              <a:rPr lang="en-US" b="1" i="1"/>
              <a:t> sát</a:t>
            </a:r>
          </a:p>
          <a:p>
            <a:pPr marL="0" lvl="0" indent="0" algn="just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/>
              <a:t>Giám sát việc thực hiện Luật pháp, các nghị quyết của HĐND về GDĐT, YT, trên địa bàn</a:t>
            </a:r>
          </a:p>
          <a:p>
            <a:pPr lvl="0" algn="just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/>
              <a:t>Giám sát việc giải quyết ý kiến, kiến nghị , đơn thư của cử tri, của nhân dân địa phương về GDĐT, YT</a:t>
            </a:r>
          </a:p>
          <a:p>
            <a:pPr marL="514350" indent="-514350" algn="just">
              <a:buAutoNum type="alphaLcPeriod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89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047" y="0"/>
            <a:ext cx="11508954" cy="1795749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I. NHỮNG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QUY ĐỊNH CỦA PHÁP  LUẬT VỀ CHỨC NĂNG NHIỆM VỤ QUYỀN HẠN CỦA HỘI ĐỒNG NHÂN DÂN TRONG 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LĨNH VỰC GIÁO DỤC, ĐÀO TẠO, Y TẾ</a:t>
            </a:r>
            <a:b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11007"/>
            <a:ext cx="12192000" cy="5938090"/>
          </a:xfrm>
        </p:spPr>
        <p:txBody>
          <a:bodyPr/>
          <a:lstStyle/>
          <a:p>
            <a:pPr marL="0" lvl="0" indent="0" algn="just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 sz="2400"/>
              <a:t>         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95DAE9-F702-405B-9383-66B7068B5539}"/>
              </a:ext>
            </a:extLst>
          </p:cNvPr>
          <p:cNvSpPr/>
          <p:nvPr/>
        </p:nvSpPr>
        <p:spPr>
          <a:xfrm>
            <a:off x="683048" y="1311007"/>
            <a:ext cx="10825905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ts val="100"/>
              </a:spcBef>
              <a:spcAft>
                <a:spcPts val="100"/>
              </a:spcAft>
            </a:pPr>
            <a:r>
              <a:rPr lang="en-US" sz="2800" b="1" i="1">
                <a:solidFill>
                  <a:prstClr val="black"/>
                </a:solidFill>
                <a:latin typeface="Times New Roman" panose="02020603050405020304" pitchFamily="18" charset="0"/>
              </a:rPr>
              <a:t>b, Chủ thể giám sát</a:t>
            </a:r>
          </a:p>
          <a:p>
            <a:pPr marL="466725" lvl="0" indent="-242888" algn="just" eaLnBrk="0" fontAlgn="base" hangingPunct="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2800">
                <a:solidFill>
                  <a:prstClr val="black"/>
                </a:solidFill>
                <a:latin typeface="Times New Roman" panose="02020603050405020304" pitchFamily="18" charset="0"/>
              </a:rPr>
              <a:t>Giám sát của HĐND: thường được thực hiện tại Kỳ họp HĐND</a:t>
            </a:r>
          </a:p>
          <a:p>
            <a:pPr marL="466725" lvl="0" indent="-242888" algn="just" eaLnBrk="0" fontAlgn="base" hangingPunct="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2800">
                <a:solidFill>
                  <a:prstClr val="black"/>
                </a:solidFill>
                <a:latin typeface="Times New Roman" panose="02020603050405020304" pitchFamily="18" charset="0"/>
              </a:rPr>
              <a:t>Giám sát của Thường trực HĐND</a:t>
            </a:r>
          </a:p>
          <a:p>
            <a:pPr marL="466725" lvl="0" indent="-242888" algn="just" eaLnBrk="0" fontAlgn="base" hangingPunct="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2800">
                <a:solidFill>
                  <a:prstClr val="black"/>
                </a:solidFill>
                <a:latin typeface="Times New Roman" panose="02020603050405020304" pitchFamily="18" charset="0"/>
              </a:rPr>
              <a:t>Giám sát của các Ban HĐND</a:t>
            </a:r>
          </a:p>
          <a:p>
            <a:pPr marL="466725" lvl="0" indent="-242888" algn="just" eaLnBrk="0" fontAlgn="base" hangingPunct="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2800">
                <a:solidFill>
                  <a:prstClr val="black"/>
                </a:solidFill>
                <a:latin typeface="Times New Roman" panose="02020603050405020304" pitchFamily="18" charset="0"/>
              </a:rPr>
              <a:t>Giám sát của Tổ ĐB HĐND</a:t>
            </a:r>
          </a:p>
          <a:p>
            <a:pPr marL="466725" lvl="0" indent="-242888" algn="just" eaLnBrk="0" fontAlgn="base" hangingPunct="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2800">
                <a:solidFill>
                  <a:prstClr val="black"/>
                </a:solidFill>
                <a:latin typeface="Times New Roman" panose="02020603050405020304" pitchFamily="18" charset="0"/>
              </a:rPr>
              <a:t>Giám sát của ĐB HĐND</a:t>
            </a:r>
          </a:p>
          <a:p>
            <a:pPr marL="466725" lvl="0" indent="-242888" algn="just" eaLnBrk="0" fontAlgn="base" hangingPunct="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2800">
                <a:solidFill>
                  <a:prstClr val="black"/>
                </a:solidFill>
                <a:latin typeface="Times New Roman" panose="02020603050405020304" pitchFamily="18" charset="0"/>
              </a:rPr>
              <a:t>c, Hình thức giám sát</a:t>
            </a:r>
          </a:p>
          <a:p>
            <a:pPr marL="466725" lvl="0" indent="-242888" algn="just" eaLnBrk="0" fontAlgn="base" hangingPunct="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2800">
                <a:solidFill>
                  <a:prstClr val="black"/>
                </a:solidFill>
                <a:latin typeface="Times New Roman" panose="02020603050405020304" pitchFamily="18" charset="0"/>
              </a:rPr>
              <a:t>Giám sát chuyên đề, giám sát vụ việc (qua đơn thư, kiến nghị, phản ánh của cử tri, công dân)</a:t>
            </a:r>
          </a:p>
          <a:p>
            <a:pPr marL="466725" lvl="0" indent="-242888" algn="just" eaLnBrk="0" fontAlgn="base" hangingPunct="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2800">
                <a:solidFill>
                  <a:prstClr val="black"/>
                </a:solidFill>
                <a:latin typeface="Times New Roman" panose="02020603050405020304" pitchFamily="18" charset="0"/>
              </a:rPr>
              <a:t>Chất vấn, thẩm tra, giải trình</a:t>
            </a:r>
          </a:p>
          <a:p>
            <a:pPr marL="466725" lvl="0" indent="-242888" eaLnBrk="0" fontAlgn="base" hangingPunct="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2800">
                <a:solidFill>
                  <a:prstClr val="black"/>
                </a:solidFill>
                <a:latin typeface="Times New Roman" panose="02020603050405020304" pitchFamily="18" charset="0"/>
              </a:rPr>
              <a:t>Lấy phiếu tín nhiệm và bỏ phiếu tín nhiệm</a:t>
            </a:r>
          </a:p>
        </p:txBody>
      </p:sp>
    </p:spTree>
    <p:extLst>
      <p:ext uri="{BB962C8B-B14F-4D97-AF65-F5344CB8AC3E}">
        <p14:creationId xmlns:p14="http://schemas.microsoft.com/office/powerpoint/2010/main" val="3973654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29" y="88135"/>
            <a:ext cx="11519971" cy="113473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SỐ KỸ NĂNG THỰC HIỆN NHIỆM VỤ QUYỀN HẠN CỦA HỘI ĐỒNG NHÂN DÂN TRONG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LĨNH VỰC GIÁO DỤC ĐÀO TẠO, Y TẾ</a:t>
            </a:r>
            <a:b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77957"/>
            <a:ext cx="12192000" cy="5580042"/>
          </a:xfrm>
        </p:spPr>
        <p:txBody>
          <a:bodyPr/>
          <a:lstStyle/>
          <a:p>
            <a:pPr algn="just"/>
            <a:r>
              <a:rPr lang="en-US" sz="2600" dirty="0"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en-US" sz="2600" b="1" dirty="0"/>
              <a:t>1. </a:t>
            </a:r>
            <a:r>
              <a:rPr lang="en-US" sz="2600" b="1" dirty="0" err="1"/>
              <a:t>Nghiên</a:t>
            </a:r>
            <a:r>
              <a:rPr lang="en-US" sz="2600" b="1" dirty="0"/>
              <a:t> </a:t>
            </a:r>
            <a:r>
              <a:rPr lang="en-US" sz="2600" b="1" dirty="0" err="1"/>
              <a:t>cứu</a:t>
            </a:r>
            <a:r>
              <a:rPr lang="en-US" sz="2600" b="1" dirty="0"/>
              <a:t> </a:t>
            </a:r>
            <a:r>
              <a:rPr lang="en-US" sz="2600" b="1" dirty="0" err="1"/>
              <a:t>nắm</a:t>
            </a:r>
            <a:r>
              <a:rPr lang="en-US" sz="2600" b="1" dirty="0"/>
              <a:t> </a:t>
            </a:r>
            <a:r>
              <a:rPr lang="en-US" sz="2600" b="1" dirty="0" err="1"/>
              <a:t>chắc</a:t>
            </a:r>
            <a:r>
              <a:rPr lang="en-US" sz="2600" b="1" dirty="0"/>
              <a:t> </a:t>
            </a:r>
            <a:r>
              <a:rPr lang="en-US" sz="2600" b="1" dirty="0" err="1"/>
              <a:t>chủ</a:t>
            </a:r>
            <a:r>
              <a:rPr lang="en-US" sz="2600" b="1" dirty="0"/>
              <a:t> </a:t>
            </a:r>
            <a:r>
              <a:rPr lang="en-US" sz="2600" b="1" dirty="0" err="1"/>
              <a:t>trương</a:t>
            </a:r>
            <a:r>
              <a:rPr lang="en-US" sz="2600" b="1" dirty="0"/>
              <a:t>, </a:t>
            </a:r>
            <a:r>
              <a:rPr lang="en-US" sz="2600" b="1" dirty="0" err="1"/>
              <a:t>đường</a:t>
            </a:r>
            <a:r>
              <a:rPr lang="en-US" sz="2600" b="1" dirty="0"/>
              <a:t> </a:t>
            </a:r>
            <a:r>
              <a:rPr lang="en-US" sz="2600" b="1" dirty="0" err="1"/>
              <a:t>lối</a:t>
            </a:r>
            <a:r>
              <a:rPr lang="en-US" sz="2600" b="1" dirty="0"/>
              <a:t>, </a:t>
            </a:r>
            <a:r>
              <a:rPr lang="en-US" sz="2600" b="1" dirty="0" err="1"/>
              <a:t>chính</a:t>
            </a:r>
            <a:r>
              <a:rPr lang="en-US" sz="2600" b="1" dirty="0"/>
              <a:t> </a:t>
            </a:r>
            <a:r>
              <a:rPr lang="en-US" sz="2600" b="1" dirty="0" err="1"/>
              <a:t>sách</a:t>
            </a:r>
            <a:r>
              <a:rPr lang="en-US" sz="2600" b="1" dirty="0"/>
              <a:t>, </a:t>
            </a:r>
            <a:r>
              <a:rPr lang="en-US" sz="2600" b="1" dirty="0" err="1"/>
              <a:t>pháp</a:t>
            </a:r>
            <a:r>
              <a:rPr lang="en-US" sz="2600" b="1" dirty="0"/>
              <a:t> </a:t>
            </a:r>
            <a:r>
              <a:rPr lang="en-US" sz="2600" b="1" dirty="0" err="1"/>
              <a:t>luật</a:t>
            </a:r>
            <a:r>
              <a:rPr lang="en-US" sz="2600" b="1" dirty="0"/>
              <a:t> </a:t>
            </a:r>
            <a:r>
              <a:rPr lang="en-US" sz="2600" b="1" dirty="0" err="1"/>
              <a:t>của</a:t>
            </a:r>
            <a:r>
              <a:rPr lang="en-US" sz="2600" b="1" dirty="0"/>
              <a:t> Đảng, </a:t>
            </a:r>
            <a:r>
              <a:rPr lang="en-US" sz="2600" b="1" dirty="0" err="1"/>
              <a:t>Nhà</a:t>
            </a:r>
            <a:r>
              <a:rPr lang="en-US" sz="2600" b="1" dirty="0"/>
              <a:t> </a:t>
            </a:r>
            <a:r>
              <a:rPr lang="en-US" sz="2600" b="1" dirty="0" err="1"/>
              <a:t>nước</a:t>
            </a:r>
            <a:r>
              <a:rPr lang="en-US" sz="2600" b="1" dirty="0"/>
              <a:t>, </a:t>
            </a:r>
            <a:r>
              <a:rPr lang="en-US" sz="2600" b="1" dirty="0" err="1"/>
              <a:t>của</a:t>
            </a:r>
            <a:r>
              <a:rPr lang="en-US" sz="2600" b="1" dirty="0"/>
              <a:t> </a:t>
            </a:r>
            <a:r>
              <a:rPr lang="en-US" sz="2600" b="1" dirty="0" err="1"/>
              <a:t>cấp</a:t>
            </a:r>
            <a:r>
              <a:rPr lang="en-US" sz="2600" b="1" dirty="0"/>
              <a:t> </a:t>
            </a:r>
            <a:r>
              <a:rPr lang="en-US" sz="2600" b="1" dirty="0" err="1"/>
              <a:t>trên</a:t>
            </a:r>
            <a:r>
              <a:rPr lang="en-US" sz="2600" b="1" dirty="0"/>
              <a:t> </a:t>
            </a:r>
            <a:r>
              <a:rPr lang="en-US" sz="2600" b="1" dirty="0" err="1"/>
              <a:t>về</a:t>
            </a:r>
            <a:r>
              <a:rPr lang="en-US" sz="2600" b="1" dirty="0"/>
              <a:t> GDĐT</a:t>
            </a:r>
            <a:r>
              <a:rPr lang="en-US" sz="2600" b="1"/>
              <a:t>, YT để </a:t>
            </a:r>
            <a:r>
              <a:rPr lang="en-US" sz="2600" b="1" dirty="0" err="1"/>
              <a:t>cụ</a:t>
            </a:r>
            <a:r>
              <a:rPr lang="en-US" sz="2600" b="1" dirty="0"/>
              <a:t> </a:t>
            </a:r>
            <a:r>
              <a:rPr lang="en-US" sz="2600" b="1" dirty="0" err="1"/>
              <a:t>thể</a:t>
            </a:r>
            <a:r>
              <a:rPr lang="en-US" sz="2600" b="1" dirty="0"/>
              <a:t> </a:t>
            </a:r>
            <a:r>
              <a:rPr lang="en-US" sz="2600" b="1" dirty="0" err="1"/>
              <a:t>hóa</a:t>
            </a:r>
            <a:r>
              <a:rPr lang="en-US" sz="2600" b="1" dirty="0"/>
              <a:t> </a:t>
            </a:r>
            <a:r>
              <a:rPr lang="en-US" sz="2600" b="1" dirty="0" err="1"/>
              <a:t>trong</a:t>
            </a:r>
            <a:r>
              <a:rPr lang="en-US" sz="2600" b="1" dirty="0"/>
              <a:t> </a:t>
            </a:r>
            <a:r>
              <a:rPr lang="en-US" sz="2600" b="1" dirty="0" err="1"/>
              <a:t>hoạt</a:t>
            </a:r>
            <a:r>
              <a:rPr lang="en-US" sz="2600" b="1" dirty="0"/>
              <a:t> </a:t>
            </a:r>
            <a:r>
              <a:rPr lang="en-US" sz="2600" b="1" dirty="0" err="1"/>
              <a:t>động</a:t>
            </a:r>
            <a:r>
              <a:rPr lang="en-US" sz="2600" b="1" dirty="0"/>
              <a:t> </a:t>
            </a:r>
            <a:r>
              <a:rPr lang="en-US" sz="2600" b="1" dirty="0" err="1"/>
              <a:t>của</a:t>
            </a:r>
            <a:r>
              <a:rPr lang="en-US" sz="2600" b="1" dirty="0"/>
              <a:t> HĐND, ĐB HĐND</a:t>
            </a:r>
          </a:p>
          <a:p>
            <a:pPr marL="0" indent="0" algn="just">
              <a:buNone/>
            </a:pPr>
            <a:r>
              <a:rPr lang="en-US" sz="2600" b="1" dirty="0"/>
              <a:t>a. </a:t>
            </a:r>
            <a:r>
              <a:rPr lang="en-US" sz="2600" b="1" dirty="0" err="1"/>
              <a:t>Nội</a:t>
            </a:r>
            <a:r>
              <a:rPr lang="en-US" sz="2600" b="1" dirty="0"/>
              <a:t> dung </a:t>
            </a:r>
            <a:r>
              <a:rPr lang="en-US" sz="2600" b="1" dirty="0" err="1"/>
              <a:t>nghiên</a:t>
            </a:r>
            <a:r>
              <a:rPr lang="en-US" sz="2600" b="1" dirty="0"/>
              <a:t> </a:t>
            </a:r>
            <a:r>
              <a:rPr lang="en-US" sz="2600" b="1" dirty="0" err="1"/>
              <a:t>cứu</a:t>
            </a:r>
            <a:endParaRPr lang="en-US" sz="2600" b="1" dirty="0"/>
          </a:p>
          <a:p>
            <a:pPr lvl="0" algn="just"/>
            <a:r>
              <a:rPr lang="en-US" sz="2600" dirty="0" err="1"/>
              <a:t>Về</a:t>
            </a:r>
            <a:r>
              <a:rPr lang="en-US" sz="2600" dirty="0"/>
              <a:t> GDĐT: </a:t>
            </a:r>
            <a:r>
              <a:rPr lang="en-US" sz="2600" dirty="0" err="1"/>
              <a:t>Các</a:t>
            </a:r>
            <a:r>
              <a:rPr lang="en-US" sz="2600" dirty="0"/>
              <a:t> </a:t>
            </a:r>
            <a:r>
              <a:rPr lang="en-US" sz="2600" dirty="0" err="1"/>
              <a:t>Nghị</a:t>
            </a:r>
            <a:r>
              <a:rPr lang="en-US" sz="2600" dirty="0"/>
              <a:t> </a:t>
            </a:r>
            <a:r>
              <a:rPr lang="en-US" sz="2600" dirty="0" err="1"/>
              <a:t>quyết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</a:t>
            </a:r>
            <a:r>
              <a:rPr lang="en-US" sz="2600" dirty="0" err="1"/>
              <a:t>Đảng</a:t>
            </a:r>
            <a:r>
              <a:rPr lang="en-US" sz="2600" dirty="0"/>
              <a:t> </a:t>
            </a:r>
            <a:r>
              <a:rPr lang="en-US" sz="2600" dirty="0" err="1"/>
              <a:t>về</a:t>
            </a:r>
            <a:r>
              <a:rPr lang="en-US" sz="2600" dirty="0"/>
              <a:t> GDĐT ( NQ 29 </a:t>
            </a:r>
            <a:r>
              <a:rPr lang="en-US" sz="2600" dirty="0" err="1"/>
              <a:t>của</a:t>
            </a:r>
            <a:r>
              <a:rPr lang="en-US" sz="2600" dirty="0"/>
              <a:t> BCH TW </a:t>
            </a:r>
            <a:r>
              <a:rPr lang="en-US" sz="2600" dirty="0" err="1"/>
              <a:t>Đảng</a:t>
            </a:r>
            <a:r>
              <a:rPr lang="en-US" sz="2600" dirty="0"/>
              <a:t> </a:t>
            </a:r>
            <a:r>
              <a:rPr lang="en-US" sz="2600" err="1"/>
              <a:t>về</a:t>
            </a:r>
            <a:r>
              <a:rPr lang="en-US" sz="2600"/>
              <a:t> đổi </a:t>
            </a:r>
            <a:r>
              <a:rPr lang="en-US" sz="2600" dirty="0" err="1"/>
              <a:t>mới</a:t>
            </a:r>
            <a:r>
              <a:rPr lang="en-US" sz="2600" dirty="0"/>
              <a:t> </a:t>
            </a:r>
            <a:r>
              <a:rPr lang="en-US" sz="2600" dirty="0" err="1"/>
              <a:t>căn</a:t>
            </a:r>
            <a:r>
              <a:rPr lang="en-US" sz="2600" dirty="0"/>
              <a:t> </a:t>
            </a:r>
            <a:r>
              <a:rPr lang="en-US" sz="2600" dirty="0" err="1"/>
              <a:t>bản</a:t>
            </a:r>
            <a:r>
              <a:rPr lang="en-US" sz="2600" dirty="0"/>
              <a:t> GDĐT), </a:t>
            </a:r>
            <a:r>
              <a:rPr lang="en-US" sz="2600" dirty="0" err="1"/>
              <a:t>Luật</a:t>
            </a:r>
            <a:r>
              <a:rPr lang="en-US" sz="2600" dirty="0"/>
              <a:t> </a:t>
            </a:r>
            <a:r>
              <a:rPr lang="en-US" sz="2600" dirty="0" err="1"/>
              <a:t>Giáo</a:t>
            </a:r>
            <a:r>
              <a:rPr lang="en-US" sz="2600" dirty="0"/>
              <a:t> </a:t>
            </a:r>
            <a:r>
              <a:rPr lang="en-US" sz="2600" dirty="0" err="1"/>
              <a:t>dục</a:t>
            </a:r>
            <a:r>
              <a:rPr lang="en-US" sz="2600" dirty="0"/>
              <a:t>, </a:t>
            </a:r>
            <a:r>
              <a:rPr lang="en-US" sz="2600" dirty="0" err="1"/>
              <a:t>Luật</a:t>
            </a:r>
            <a:r>
              <a:rPr lang="en-US" sz="2600" dirty="0"/>
              <a:t> GD </a:t>
            </a:r>
            <a:r>
              <a:rPr lang="en-US" sz="2600" dirty="0" err="1"/>
              <a:t>Đại</a:t>
            </a:r>
            <a:r>
              <a:rPr lang="en-US" sz="2600" dirty="0"/>
              <a:t> </a:t>
            </a:r>
            <a:r>
              <a:rPr lang="en-US" sz="2600" dirty="0" err="1"/>
              <a:t>học</a:t>
            </a:r>
            <a:r>
              <a:rPr lang="en-US" sz="2600" dirty="0"/>
              <a:t>, </a:t>
            </a:r>
            <a:r>
              <a:rPr lang="en-US" sz="2600" dirty="0" err="1"/>
              <a:t>Luật</a:t>
            </a:r>
            <a:r>
              <a:rPr lang="en-US" sz="2600" dirty="0"/>
              <a:t> GD </a:t>
            </a:r>
            <a:r>
              <a:rPr lang="en-US" sz="2600" dirty="0" err="1"/>
              <a:t>nghề</a:t>
            </a:r>
            <a:r>
              <a:rPr lang="en-US" sz="2600" dirty="0"/>
              <a:t> </a:t>
            </a:r>
            <a:r>
              <a:rPr lang="en-US" sz="2600" dirty="0" err="1"/>
              <a:t>nghiệp</a:t>
            </a:r>
            <a:r>
              <a:rPr lang="en-US" sz="2600" dirty="0"/>
              <a:t>…</a:t>
            </a:r>
            <a:r>
              <a:rPr lang="en-US" sz="2600" err="1"/>
              <a:t>các</a:t>
            </a:r>
            <a:r>
              <a:rPr lang="en-US" sz="2600"/>
              <a:t> văn </a:t>
            </a:r>
            <a:r>
              <a:rPr lang="en-US" sz="2600" dirty="0" err="1"/>
              <a:t>bản</a:t>
            </a:r>
            <a:r>
              <a:rPr lang="en-US" sz="2600" dirty="0"/>
              <a:t> </a:t>
            </a:r>
            <a:r>
              <a:rPr lang="en-US" sz="2600" dirty="0" err="1"/>
              <a:t>dưới</a:t>
            </a:r>
            <a:r>
              <a:rPr lang="en-US" sz="2600" dirty="0"/>
              <a:t> </a:t>
            </a:r>
            <a:r>
              <a:rPr lang="en-US" sz="2600" dirty="0" err="1"/>
              <a:t>Luật</a:t>
            </a:r>
            <a:r>
              <a:rPr lang="en-US" sz="2600" dirty="0"/>
              <a:t> </a:t>
            </a:r>
            <a:r>
              <a:rPr lang="en-US" sz="2600" dirty="0" err="1"/>
              <a:t>về</a:t>
            </a:r>
            <a:r>
              <a:rPr lang="en-US" sz="2600" dirty="0"/>
              <a:t> </a:t>
            </a:r>
            <a:r>
              <a:rPr lang="en-US" sz="2600" err="1"/>
              <a:t>lĩnh</a:t>
            </a:r>
            <a:r>
              <a:rPr lang="en-US" sz="2600"/>
              <a:t> vực </a:t>
            </a:r>
            <a:r>
              <a:rPr lang="en-US" sz="2600" dirty="0" err="1"/>
              <a:t>này</a:t>
            </a:r>
            <a:endParaRPr lang="en-US" sz="2600" dirty="0"/>
          </a:p>
          <a:p>
            <a:pPr lvl="0" algn="just"/>
            <a:r>
              <a:rPr lang="en-US" sz="2600" dirty="0" err="1"/>
              <a:t>Về</a:t>
            </a:r>
            <a:r>
              <a:rPr lang="en-US" sz="2600" dirty="0"/>
              <a:t> Y </a:t>
            </a:r>
            <a:r>
              <a:rPr lang="en-US" sz="2600" dirty="0" err="1"/>
              <a:t>tế</a:t>
            </a:r>
            <a:r>
              <a:rPr lang="en-US" sz="2600" dirty="0"/>
              <a:t>: </a:t>
            </a:r>
            <a:r>
              <a:rPr lang="en-US" sz="2600" err="1"/>
              <a:t>Luật</a:t>
            </a:r>
            <a:r>
              <a:rPr lang="en-US" sz="2600"/>
              <a:t> Khám</a:t>
            </a:r>
            <a:r>
              <a:rPr lang="en-US" sz="2600" dirty="0"/>
              <a:t>, </a:t>
            </a:r>
            <a:r>
              <a:rPr lang="en-US" sz="2600" dirty="0" err="1"/>
              <a:t>chữa</a:t>
            </a:r>
            <a:r>
              <a:rPr lang="en-US" sz="2600" dirty="0"/>
              <a:t> </a:t>
            </a:r>
            <a:r>
              <a:rPr lang="en-US" sz="2600" dirty="0" err="1"/>
              <a:t>bệnh</a:t>
            </a:r>
            <a:r>
              <a:rPr lang="en-US" sz="2600"/>
              <a:t>; Luật Bảo </a:t>
            </a:r>
            <a:r>
              <a:rPr lang="en-US" sz="2600" dirty="0" err="1"/>
              <a:t>hiểm</a:t>
            </a:r>
            <a:r>
              <a:rPr lang="en-US" sz="2600" dirty="0"/>
              <a:t> y </a:t>
            </a:r>
            <a:r>
              <a:rPr lang="en-US" sz="2600" dirty="0" err="1"/>
              <a:t>tế</a:t>
            </a:r>
            <a:r>
              <a:rPr lang="en-US" sz="2600" dirty="0"/>
              <a:t>; …</a:t>
            </a:r>
          </a:p>
          <a:p>
            <a:pPr lvl="0" algn="just"/>
            <a:r>
              <a:rPr lang="en-US" sz="2600"/>
              <a:t>Các </a:t>
            </a:r>
            <a:r>
              <a:rPr lang="en-US" sz="2600" dirty="0"/>
              <a:t>ĐB </a:t>
            </a:r>
            <a:r>
              <a:rPr lang="en-US" sz="2600" dirty="0" err="1"/>
              <a:t>cũng</a:t>
            </a:r>
            <a:r>
              <a:rPr lang="en-US" sz="2600" dirty="0"/>
              <a:t> </a:t>
            </a:r>
            <a:r>
              <a:rPr lang="en-US" sz="2600" dirty="0" err="1"/>
              <a:t>cần</a:t>
            </a:r>
            <a:r>
              <a:rPr lang="en-US" sz="2600" dirty="0"/>
              <a:t> </a:t>
            </a:r>
            <a:r>
              <a:rPr lang="en-US" sz="2600" dirty="0" err="1"/>
              <a:t>chú</a:t>
            </a:r>
            <a:r>
              <a:rPr lang="en-US" sz="2600" dirty="0"/>
              <a:t> ý </a:t>
            </a:r>
            <a:r>
              <a:rPr lang="en-US" sz="2600" dirty="0" err="1"/>
              <a:t>nghiên</a:t>
            </a:r>
            <a:r>
              <a:rPr lang="en-US" sz="2600" dirty="0"/>
              <a:t> </a:t>
            </a:r>
            <a:r>
              <a:rPr lang="en-US" sz="2600" dirty="0" err="1"/>
              <a:t>cứu</a:t>
            </a:r>
            <a:r>
              <a:rPr lang="en-US" sz="2600" dirty="0"/>
              <a:t> </a:t>
            </a:r>
            <a:r>
              <a:rPr lang="en-US" sz="2600" dirty="0" err="1"/>
              <a:t>các</a:t>
            </a:r>
            <a:r>
              <a:rPr lang="en-US" sz="2600" dirty="0"/>
              <a:t> </a:t>
            </a:r>
            <a:r>
              <a:rPr lang="en-US" sz="2600" dirty="0" err="1"/>
              <a:t>văn</a:t>
            </a:r>
            <a:r>
              <a:rPr lang="en-US" sz="2600" dirty="0"/>
              <a:t> </a:t>
            </a:r>
            <a:r>
              <a:rPr lang="en-US" sz="2600" dirty="0" err="1"/>
              <a:t>bản</a:t>
            </a:r>
            <a:r>
              <a:rPr lang="en-US" sz="2600" dirty="0"/>
              <a:t> </a:t>
            </a:r>
            <a:r>
              <a:rPr lang="en-US" sz="2600" dirty="0" err="1"/>
              <a:t>khác</a:t>
            </a:r>
            <a:r>
              <a:rPr lang="en-US" sz="2600" dirty="0"/>
              <a:t> </a:t>
            </a:r>
            <a:r>
              <a:rPr lang="en-US" sz="2600" dirty="0" err="1"/>
              <a:t>có</a:t>
            </a:r>
            <a:r>
              <a:rPr lang="en-US" sz="2600" dirty="0"/>
              <a:t> </a:t>
            </a:r>
            <a:r>
              <a:rPr lang="en-US" sz="2600" dirty="0" err="1"/>
              <a:t>nội</a:t>
            </a:r>
            <a:r>
              <a:rPr lang="en-US" sz="2600" dirty="0"/>
              <a:t> dung </a:t>
            </a:r>
            <a:r>
              <a:rPr lang="en-US" sz="2600" dirty="0" err="1"/>
              <a:t>đề</a:t>
            </a:r>
            <a:r>
              <a:rPr lang="en-US" sz="2600" dirty="0"/>
              <a:t> </a:t>
            </a:r>
            <a:r>
              <a:rPr lang="en-US" sz="2600" dirty="0" err="1"/>
              <a:t>cập</a:t>
            </a:r>
            <a:r>
              <a:rPr lang="en-US" sz="2600" dirty="0"/>
              <a:t> </a:t>
            </a:r>
            <a:r>
              <a:rPr lang="en-US" sz="2600" dirty="0" err="1"/>
              <a:t>đến</a:t>
            </a:r>
            <a:r>
              <a:rPr lang="en-US" sz="2600" dirty="0"/>
              <a:t> GDĐT, YT</a:t>
            </a:r>
            <a:r>
              <a:rPr lang="en-US" sz="2600"/>
              <a:t>, nhất </a:t>
            </a:r>
            <a:r>
              <a:rPr lang="en-US" sz="2600" dirty="0" err="1"/>
              <a:t>là</a:t>
            </a:r>
            <a:r>
              <a:rPr lang="en-US" sz="2600" dirty="0"/>
              <a:t> </a:t>
            </a:r>
            <a:r>
              <a:rPr lang="en-US" sz="2600" dirty="0" err="1"/>
              <a:t>đối</a:t>
            </a:r>
            <a:r>
              <a:rPr lang="en-US" sz="2600" dirty="0"/>
              <a:t> </a:t>
            </a:r>
            <a:r>
              <a:rPr lang="en-US" sz="2600" dirty="0" err="1"/>
              <a:t>với</a:t>
            </a:r>
            <a:r>
              <a:rPr lang="en-US" sz="2600" dirty="0"/>
              <a:t> </a:t>
            </a:r>
            <a:r>
              <a:rPr lang="en-US" sz="2600" err="1"/>
              <a:t>vùng</a:t>
            </a:r>
            <a:r>
              <a:rPr lang="en-US" sz="2600"/>
              <a:t> dân </a:t>
            </a:r>
            <a:r>
              <a:rPr lang="en-US" sz="2600" dirty="0" err="1"/>
              <a:t>tộc</a:t>
            </a:r>
            <a:r>
              <a:rPr lang="en-US" sz="2600" dirty="0"/>
              <a:t> </a:t>
            </a:r>
            <a:r>
              <a:rPr lang="en-US" sz="2600" dirty="0" err="1"/>
              <a:t>thiểu</a:t>
            </a:r>
            <a:r>
              <a:rPr lang="en-US" sz="2600" dirty="0"/>
              <a:t> </a:t>
            </a:r>
            <a:r>
              <a:rPr lang="en-US" sz="2600" err="1"/>
              <a:t>số</a:t>
            </a:r>
            <a:r>
              <a:rPr lang="en-US" sz="2600"/>
              <a:t>, vùng sâu, vùng xa, vùng đặc biệt khó khăn… như </a:t>
            </a:r>
            <a:r>
              <a:rPr lang="en-US" sz="2600" dirty="0" err="1"/>
              <a:t>các</a:t>
            </a:r>
            <a:r>
              <a:rPr lang="en-US" sz="2600" dirty="0"/>
              <a:t> </a:t>
            </a:r>
            <a:r>
              <a:rPr lang="en-US" sz="2600" dirty="0" err="1"/>
              <a:t>Nghị</a:t>
            </a:r>
            <a:r>
              <a:rPr lang="en-US" sz="2600" dirty="0"/>
              <a:t> </a:t>
            </a:r>
            <a:r>
              <a:rPr lang="en-US" sz="2600" dirty="0" err="1"/>
              <a:t>quyết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</a:t>
            </a:r>
            <a:r>
              <a:rPr lang="en-US" sz="2600" dirty="0" err="1"/>
              <a:t>Quốc</a:t>
            </a:r>
            <a:r>
              <a:rPr lang="en-US" sz="2600" dirty="0"/>
              <a:t> </a:t>
            </a:r>
            <a:r>
              <a:rPr lang="en-US" sz="2600" dirty="0" err="1"/>
              <a:t>hội</a:t>
            </a:r>
            <a:r>
              <a:rPr lang="en-US" sz="2600" dirty="0"/>
              <a:t> </a:t>
            </a:r>
            <a:r>
              <a:rPr lang="en-US" sz="2600" err="1"/>
              <a:t>về</a:t>
            </a:r>
            <a:r>
              <a:rPr lang="en-US" sz="2600"/>
              <a:t> giảm </a:t>
            </a:r>
            <a:r>
              <a:rPr lang="en-US" sz="2600" dirty="0" err="1"/>
              <a:t>nghèo</a:t>
            </a:r>
            <a:r>
              <a:rPr lang="en-US" sz="2600" dirty="0"/>
              <a:t> </a:t>
            </a:r>
            <a:r>
              <a:rPr lang="en-US" sz="2600" dirty="0" err="1"/>
              <a:t>bền</a:t>
            </a:r>
            <a:r>
              <a:rPr lang="en-US" sz="2600" dirty="0"/>
              <a:t> </a:t>
            </a:r>
            <a:r>
              <a:rPr lang="en-US" sz="2600" dirty="0" err="1"/>
              <a:t>vững</a:t>
            </a:r>
            <a:r>
              <a:rPr lang="en-US" sz="2600" dirty="0"/>
              <a:t>, </a:t>
            </a:r>
            <a:r>
              <a:rPr lang="en-US" sz="2600" dirty="0" err="1"/>
              <a:t>về</a:t>
            </a:r>
            <a:r>
              <a:rPr lang="en-US" sz="2600" dirty="0"/>
              <a:t> </a:t>
            </a:r>
            <a:r>
              <a:rPr lang="en-US" sz="2600" dirty="0" err="1"/>
              <a:t>xây</a:t>
            </a:r>
            <a:r>
              <a:rPr lang="en-US" sz="2600" dirty="0"/>
              <a:t> </a:t>
            </a:r>
            <a:r>
              <a:rPr lang="en-US" sz="2600" dirty="0" err="1"/>
              <a:t>dựng</a:t>
            </a:r>
            <a:r>
              <a:rPr lang="en-US" sz="2600" dirty="0"/>
              <a:t> </a:t>
            </a:r>
            <a:r>
              <a:rPr lang="en-US" sz="2600" dirty="0" err="1"/>
              <a:t>nông</a:t>
            </a:r>
            <a:r>
              <a:rPr lang="en-US" sz="2600" dirty="0"/>
              <a:t> </a:t>
            </a:r>
            <a:r>
              <a:rPr lang="en-US" sz="2600" dirty="0" err="1"/>
              <a:t>thôn</a:t>
            </a:r>
            <a:r>
              <a:rPr lang="en-US" sz="2600" dirty="0"/>
              <a:t> </a:t>
            </a:r>
            <a:r>
              <a:rPr lang="en-US" sz="2600" dirty="0" err="1"/>
              <a:t>mới</a:t>
            </a:r>
            <a:r>
              <a:rPr lang="en-US" sz="2600" dirty="0"/>
              <a:t>, </a:t>
            </a:r>
            <a:r>
              <a:rPr lang="en-US" sz="2600" dirty="0" err="1"/>
              <a:t>về</a:t>
            </a:r>
            <a:r>
              <a:rPr lang="en-US" sz="2600" dirty="0"/>
              <a:t> </a:t>
            </a:r>
            <a:r>
              <a:rPr lang="en-US" sz="2600" dirty="0" err="1"/>
              <a:t>phát</a:t>
            </a:r>
            <a:r>
              <a:rPr lang="en-US" sz="2600" dirty="0"/>
              <a:t> </a:t>
            </a:r>
            <a:r>
              <a:rPr lang="en-US" sz="2600" dirty="0" err="1"/>
              <a:t>triển</a:t>
            </a:r>
            <a:r>
              <a:rPr lang="en-US" sz="2600" dirty="0"/>
              <a:t> </a:t>
            </a:r>
            <a:r>
              <a:rPr lang="en-US" sz="2600" dirty="0" err="1"/>
              <a:t>kinh</a:t>
            </a:r>
            <a:r>
              <a:rPr lang="en-US" sz="2600" dirty="0"/>
              <a:t> </a:t>
            </a:r>
            <a:r>
              <a:rPr lang="en-US" sz="2600" dirty="0" err="1"/>
              <a:t>tế</a:t>
            </a:r>
            <a:r>
              <a:rPr lang="en-US" sz="2600" dirty="0"/>
              <a:t> </a:t>
            </a:r>
            <a:r>
              <a:rPr lang="en-US" sz="2600" dirty="0" err="1"/>
              <a:t>xã</a:t>
            </a:r>
            <a:r>
              <a:rPr lang="en-US" sz="2600" dirty="0"/>
              <a:t> </a:t>
            </a:r>
            <a:r>
              <a:rPr lang="en-US" sz="2600" err="1"/>
              <a:t>vùng</a:t>
            </a:r>
            <a:r>
              <a:rPr lang="en-US" sz="2600"/>
              <a:t> đồng </a:t>
            </a:r>
            <a:r>
              <a:rPr lang="en-US" sz="2600" dirty="0" err="1"/>
              <a:t>bào</a:t>
            </a:r>
            <a:r>
              <a:rPr lang="en-US" sz="2600" dirty="0"/>
              <a:t> </a:t>
            </a:r>
            <a:r>
              <a:rPr lang="en-US" sz="2600" dirty="0" err="1"/>
              <a:t>dân</a:t>
            </a:r>
            <a:r>
              <a:rPr lang="en-US" sz="2600" dirty="0"/>
              <a:t> </a:t>
            </a:r>
            <a:r>
              <a:rPr lang="en-US" sz="2600" dirty="0" err="1"/>
              <a:t>tộc</a:t>
            </a:r>
            <a:r>
              <a:rPr lang="en-US" sz="2600" dirty="0"/>
              <a:t> </a:t>
            </a:r>
            <a:r>
              <a:rPr lang="en-US" sz="2600" dirty="0" err="1"/>
              <a:t>thiểu</a:t>
            </a:r>
            <a:r>
              <a:rPr lang="en-US" sz="2600" dirty="0"/>
              <a:t> </a:t>
            </a:r>
            <a:r>
              <a:rPr lang="en-US" sz="2600" dirty="0" err="1"/>
              <a:t>số</a:t>
            </a:r>
            <a:r>
              <a:rPr lang="en-US" sz="2600" dirty="0"/>
              <a:t> </a:t>
            </a:r>
            <a:r>
              <a:rPr lang="en-US" sz="2600" dirty="0" err="1"/>
              <a:t>và</a:t>
            </a:r>
            <a:r>
              <a:rPr lang="en-US" sz="2600" dirty="0"/>
              <a:t> </a:t>
            </a:r>
            <a:r>
              <a:rPr lang="en-US" sz="2600" err="1"/>
              <a:t>miền</a:t>
            </a:r>
            <a:r>
              <a:rPr lang="en-US" sz="2600"/>
              <a:t> núi.</a:t>
            </a:r>
            <a:endParaRPr lang="en-US" sz="2600" dirty="0"/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226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994" y="0"/>
            <a:ext cx="11430387" cy="1002535"/>
          </a:xfrm>
        </p:spPr>
        <p:txBody>
          <a:bodyPr/>
          <a:lstStyle/>
          <a:p>
            <a:b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b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1855"/>
            <a:ext cx="12080383" cy="564614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b="1" dirty="0"/>
              <a:t>b. </a:t>
            </a:r>
            <a:r>
              <a:rPr lang="en-US" sz="2400" b="1" dirty="0" err="1"/>
              <a:t>Các</a:t>
            </a:r>
            <a:r>
              <a:rPr lang="en-US" sz="2400" b="1" dirty="0"/>
              <a:t> </a:t>
            </a:r>
            <a:r>
              <a:rPr lang="en-US" sz="2400" b="1" dirty="0" err="1"/>
              <a:t>nguồn</a:t>
            </a:r>
            <a:r>
              <a:rPr lang="en-US" sz="2400" b="1" dirty="0"/>
              <a:t> </a:t>
            </a:r>
            <a:r>
              <a:rPr lang="en-US" sz="2400" b="1" dirty="0" err="1"/>
              <a:t>thông</a:t>
            </a:r>
            <a:r>
              <a:rPr lang="en-US" sz="2400" b="1" dirty="0"/>
              <a:t> tin </a:t>
            </a:r>
            <a:r>
              <a:rPr lang="en-US" sz="2400" b="1" dirty="0" err="1"/>
              <a:t>để</a:t>
            </a:r>
            <a:r>
              <a:rPr lang="en-US" sz="2400" b="1" dirty="0"/>
              <a:t> </a:t>
            </a:r>
            <a:r>
              <a:rPr lang="en-US" sz="2400" b="1" dirty="0" err="1"/>
              <a:t>nghiên</a:t>
            </a:r>
            <a:r>
              <a:rPr lang="en-US" sz="2400" b="1" dirty="0"/>
              <a:t> </a:t>
            </a:r>
            <a:r>
              <a:rPr lang="en-US" sz="2400" b="1" dirty="0" err="1"/>
              <a:t>cứu</a:t>
            </a:r>
            <a:endParaRPr lang="en-US" sz="2400" b="1" dirty="0"/>
          </a:p>
          <a:p>
            <a:pPr lvl="0"/>
            <a:r>
              <a:rPr lang="en-US" sz="2400" dirty="0" err="1"/>
              <a:t>Các</a:t>
            </a:r>
            <a:r>
              <a:rPr lang="en-US" sz="2400" dirty="0"/>
              <a:t> ĐBHĐND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tiếp</a:t>
            </a:r>
            <a:r>
              <a:rPr lang="en-US" sz="2400" dirty="0"/>
              <a:t> </a:t>
            </a:r>
            <a:r>
              <a:rPr lang="en-US" sz="2400" dirty="0" err="1"/>
              <a:t>cận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nguồn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 tin </a:t>
            </a:r>
            <a:r>
              <a:rPr lang="en-US" sz="2400" dirty="0" err="1"/>
              <a:t>khác</a:t>
            </a:r>
            <a:r>
              <a:rPr lang="en-US" sz="2400" dirty="0"/>
              <a:t> </a:t>
            </a:r>
            <a:r>
              <a:rPr lang="en-US" sz="2400" dirty="0" err="1"/>
              <a:t>nhau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định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 </a:t>
            </a:r>
            <a:r>
              <a:rPr lang="en-US" sz="2400" dirty="0" err="1"/>
              <a:t>luật</a:t>
            </a:r>
            <a:r>
              <a:rPr lang="en-US" sz="2400" dirty="0"/>
              <a:t>:</a:t>
            </a:r>
          </a:p>
          <a:p>
            <a:pPr marL="336550" indent="0">
              <a:buNone/>
            </a:pPr>
            <a:r>
              <a:rPr lang="en-US" sz="2400" dirty="0"/>
              <a:t>+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cấp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tài</a:t>
            </a:r>
            <a:r>
              <a:rPr lang="en-US" sz="2400" dirty="0"/>
              <a:t> </a:t>
            </a:r>
            <a:r>
              <a:rPr lang="en-US" sz="2400" dirty="0" err="1"/>
              <a:t>liệu</a:t>
            </a:r>
            <a:r>
              <a:rPr lang="en-US" sz="2400" dirty="0"/>
              <a:t> </a:t>
            </a:r>
            <a:r>
              <a:rPr lang="en-US" sz="2400" dirty="0" err="1"/>
              <a:t>chính</a:t>
            </a:r>
            <a:r>
              <a:rPr lang="en-US" sz="2400" dirty="0"/>
              <a:t> </a:t>
            </a:r>
            <a:r>
              <a:rPr lang="en-US" sz="2400" err="1"/>
              <a:t>thức</a:t>
            </a:r>
            <a:r>
              <a:rPr lang="en-US" sz="2400"/>
              <a:t> (trong </a:t>
            </a:r>
            <a:r>
              <a:rPr lang="en-US" sz="2400" dirty="0" err="1"/>
              <a:t>đó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Báo</a:t>
            </a:r>
            <a:r>
              <a:rPr lang="en-US" sz="2400" dirty="0"/>
              <a:t> </a:t>
            </a:r>
            <a:r>
              <a:rPr lang="en-US" sz="2400" dirty="0" err="1"/>
              <a:t>cáo</a:t>
            </a:r>
            <a:r>
              <a:rPr lang="en-US" sz="2400" dirty="0"/>
              <a:t> </a:t>
            </a:r>
            <a:r>
              <a:rPr lang="en-US" sz="2400" dirty="0" err="1"/>
              <a:t>tình</a:t>
            </a:r>
            <a:r>
              <a:rPr lang="en-US" sz="2400" dirty="0"/>
              <a:t> </a:t>
            </a:r>
            <a:r>
              <a:rPr lang="en-US" sz="2400" err="1"/>
              <a:t>hình</a:t>
            </a:r>
            <a:r>
              <a:rPr lang="en-US" sz="2400"/>
              <a:t> KT-XH và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Báo</a:t>
            </a:r>
            <a:r>
              <a:rPr lang="en-US" sz="2400" dirty="0"/>
              <a:t> </a:t>
            </a:r>
            <a:r>
              <a:rPr lang="en-US" sz="2400" dirty="0" err="1"/>
              <a:t>cáo</a:t>
            </a:r>
            <a:r>
              <a:rPr lang="en-US" sz="2400" dirty="0"/>
              <a:t>, </a:t>
            </a:r>
            <a:r>
              <a:rPr lang="en-US" sz="2400" dirty="0" err="1"/>
              <a:t>tài</a:t>
            </a:r>
            <a:r>
              <a:rPr lang="en-US" sz="2400" dirty="0"/>
              <a:t> </a:t>
            </a:r>
            <a:r>
              <a:rPr lang="en-US" sz="2400" dirty="0" err="1"/>
              <a:t>liệu</a:t>
            </a:r>
            <a:r>
              <a:rPr lang="en-US" sz="2400" dirty="0"/>
              <a:t> </a:t>
            </a:r>
            <a:r>
              <a:rPr lang="en-US" sz="2400" dirty="0" err="1"/>
              <a:t>chuyên</a:t>
            </a:r>
            <a:r>
              <a:rPr lang="en-US" sz="2400" dirty="0"/>
              <a:t> </a:t>
            </a:r>
            <a:r>
              <a:rPr lang="en-US" sz="2400" dirty="0" err="1"/>
              <a:t>đề</a:t>
            </a:r>
            <a:r>
              <a:rPr lang="en-US" sz="2400" dirty="0"/>
              <a:t>, </a:t>
            </a:r>
            <a:r>
              <a:rPr lang="en-US" sz="2400" dirty="0" err="1"/>
              <a:t>chuyên</a:t>
            </a:r>
            <a:r>
              <a:rPr lang="en-US" sz="2400" dirty="0"/>
              <a:t> </a:t>
            </a:r>
            <a:r>
              <a:rPr lang="en-US" sz="2400" err="1"/>
              <a:t>ngành</a:t>
            </a:r>
            <a:r>
              <a:rPr lang="en-US" sz="2400"/>
              <a:t> khác)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cách</a:t>
            </a:r>
            <a:r>
              <a:rPr lang="en-US" sz="2400" dirty="0"/>
              <a:t> </a:t>
            </a:r>
            <a:r>
              <a:rPr lang="en-US" sz="2400" dirty="0" err="1"/>
              <a:t>đầy</a:t>
            </a:r>
            <a:r>
              <a:rPr lang="en-US" sz="2400" dirty="0"/>
              <a:t> </a:t>
            </a:r>
            <a:r>
              <a:rPr lang="en-US" sz="2400" dirty="0" err="1"/>
              <a:t>đủ</a:t>
            </a:r>
            <a:r>
              <a:rPr lang="en-US" sz="2400" dirty="0"/>
              <a:t>, </a:t>
            </a:r>
            <a:r>
              <a:rPr lang="en-US" sz="2400" err="1"/>
              <a:t>kịp</a:t>
            </a:r>
            <a:r>
              <a:rPr lang="en-US" sz="2400"/>
              <a:t> thời</a:t>
            </a:r>
            <a:endParaRPr lang="en-US" sz="2400" dirty="0"/>
          </a:p>
          <a:p>
            <a:pPr marL="336550" indent="0">
              <a:buNone/>
            </a:pPr>
            <a:r>
              <a:rPr lang="en-US" sz="2400" dirty="0"/>
              <a:t>+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yêu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chuyên</a:t>
            </a:r>
            <a:r>
              <a:rPr lang="en-US" sz="2400" dirty="0"/>
              <a:t> </a:t>
            </a:r>
            <a:r>
              <a:rPr lang="en-US" sz="2400" dirty="0" err="1"/>
              <a:t>môn</a:t>
            </a:r>
            <a:r>
              <a:rPr lang="en-US" sz="2400" dirty="0"/>
              <a:t>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tổ</a:t>
            </a:r>
            <a:r>
              <a:rPr lang="en-US" sz="2400" dirty="0"/>
              <a:t> </a:t>
            </a:r>
            <a:r>
              <a:rPr lang="en-US" sz="2400" dirty="0" err="1"/>
              <a:t>chức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cá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liên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đến</a:t>
            </a:r>
            <a:r>
              <a:rPr lang="en-US" sz="2400" dirty="0"/>
              <a:t> </a:t>
            </a:r>
            <a:r>
              <a:rPr lang="en-US" sz="2400" dirty="0" err="1"/>
              <a:t>lĩnh</a:t>
            </a:r>
            <a:r>
              <a:rPr lang="en-US" sz="2400" dirty="0"/>
              <a:t> </a:t>
            </a:r>
            <a:r>
              <a:rPr lang="en-US" sz="2400" dirty="0" err="1"/>
              <a:t>vực</a:t>
            </a:r>
            <a:r>
              <a:rPr lang="en-US" sz="2400" dirty="0"/>
              <a:t> GDĐT</a:t>
            </a:r>
            <a:r>
              <a:rPr lang="en-US" sz="2400"/>
              <a:t>, YT cung </a:t>
            </a:r>
            <a:r>
              <a:rPr lang="en-US" sz="2400" dirty="0" err="1"/>
              <a:t>cấp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 tin</a:t>
            </a:r>
          </a:p>
          <a:p>
            <a:pPr marL="336550" indent="0">
              <a:buNone/>
            </a:pPr>
            <a:r>
              <a:rPr lang="en-US" sz="2400" dirty="0"/>
              <a:t>+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sử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dịch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 tin </a:t>
            </a:r>
            <a:r>
              <a:rPr lang="en-US" sz="2400" dirty="0" err="1"/>
              <a:t>của</a:t>
            </a:r>
            <a:r>
              <a:rPr lang="en-US" sz="2400" dirty="0"/>
              <a:t> HĐND </a:t>
            </a:r>
          </a:p>
          <a:p>
            <a:pPr marL="336550" indent="0">
              <a:buNone/>
            </a:pPr>
            <a:r>
              <a:rPr lang="en-US" sz="2400" dirty="0"/>
              <a:t>+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tiếp</a:t>
            </a:r>
            <a:r>
              <a:rPr lang="en-US" sz="2400" dirty="0"/>
              <a:t> </a:t>
            </a:r>
            <a:r>
              <a:rPr lang="en-US" sz="2400" dirty="0" err="1"/>
              <a:t>cận</a:t>
            </a:r>
            <a:r>
              <a:rPr lang="en-US" sz="2400" dirty="0"/>
              <a:t>, </a:t>
            </a:r>
            <a:r>
              <a:rPr lang="en-US" sz="2400" dirty="0" err="1"/>
              <a:t>sử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 tin </a:t>
            </a:r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err="1"/>
              <a:t>của</a:t>
            </a:r>
            <a:r>
              <a:rPr lang="en-US" sz="2400"/>
              <a:t> HĐND: </a:t>
            </a:r>
            <a:r>
              <a:rPr lang="en-US" sz="2400" dirty="0" err="1"/>
              <a:t>Tiếp</a:t>
            </a:r>
            <a:r>
              <a:rPr lang="en-US" sz="2400" dirty="0"/>
              <a:t> </a:t>
            </a:r>
            <a:r>
              <a:rPr lang="en-US" sz="2400" dirty="0" err="1"/>
              <a:t>xúc</a:t>
            </a:r>
            <a:r>
              <a:rPr lang="en-US" sz="2400" dirty="0"/>
              <a:t> </a:t>
            </a:r>
            <a:r>
              <a:rPr lang="en-US" sz="2400" dirty="0" err="1"/>
              <a:t>cử</a:t>
            </a:r>
            <a:r>
              <a:rPr lang="en-US" sz="2400" dirty="0"/>
              <a:t> tri, </a:t>
            </a:r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, </a:t>
            </a:r>
            <a:r>
              <a:rPr lang="en-US" sz="2400" dirty="0" err="1"/>
              <a:t>tiếp</a:t>
            </a:r>
            <a:r>
              <a:rPr lang="en-US" sz="2400" dirty="0"/>
              <a:t> </a:t>
            </a:r>
            <a:r>
              <a:rPr lang="en-US" sz="2400" dirty="0" err="1"/>
              <a:t>công</a:t>
            </a:r>
            <a:r>
              <a:rPr lang="en-US" sz="2400" dirty="0"/>
              <a:t> </a:t>
            </a:r>
            <a:r>
              <a:rPr lang="en-US" sz="2400" dirty="0" err="1"/>
              <a:t>dân</a:t>
            </a:r>
            <a:r>
              <a:rPr lang="en-US" sz="2400" dirty="0"/>
              <a:t>, </a:t>
            </a:r>
            <a:r>
              <a:rPr lang="en-US" sz="2400" dirty="0" err="1"/>
              <a:t>giải</a:t>
            </a:r>
            <a:r>
              <a:rPr lang="en-US" sz="2400" dirty="0"/>
              <a:t> </a:t>
            </a:r>
            <a:r>
              <a:rPr lang="en-US" sz="2400" dirty="0" err="1"/>
              <a:t>quyết</a:t>
            </a:r>
            <a:r>
              <a:rPr lang="en-US" sz="2400" dirty="0"/>
              <a:t> </a:t>
            </a:r>
            <a:r>
              <a:rPr lang="en-US" sz="2400" dirty="0" err="1"/>
              <a:t>đơn</a:t>
            </a:r>
            <a:r>
              <a:rPr lang="en-US" sz="2400" dirty="0"/>
              <a:t> </a:t>
            </a:r>
            <a:r>
              <a:rPr lang="en-US" sz="2400" dirty="0" err="1"/>
              <a:t>thư</a:t>
            </a:r>
            <a:r>
              <a:rPr lang="en-US" sz="2400" dirty="0"/>
              <a:t> </a:t>
            </a:r>
            <a:r>
              <a:rPr lang="en-US" sz="2400" err="1"/>
              <a:t>khiếu</a:t>
            </a:r>
            <a:r>
              <a:rPr lang="en-US" sz="2400"/>
              <a:t> nại, </a:t>
            </a:r>
            <a:r>
              <a:rPr lang="en-US" sz="2400" dirty="0" err="1"/>
              <a:t>tố</a:t>
            </a:r>
            <a:r>
              <a:rPr lang="en-US" sz="2400" dirty="0"/>
              <a:t> </a:t>
            </a:r>
            <a:r>
              <a:rPr lang="en-US" sz="2400" dirty="0" err="1"/>
              <a:t>cáo</a:t>
            </a:r>
            <a:endParaRPr lang="en-US" sz="2400" dirty="0"/>
          </a:p>
          <a:p>
            <a:pPr lvl="0"/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định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 </a:t>
            </a:r>
            <a:r>
              <a:rPr lang="en-US" sz="2400" dirty="0" err="1"/>
              <a:t>vậy</a:t>
            </a:r>
            <a:r>
              <a:rPr lang="en-US" sz="2400" dirty="0"/>
              <a:t>, ĐB HĐND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nghiên</a:t>
            </a:r>
            <a:r>
              <a:rPr lang="en-US" sz="2400" dirty="0"/>
              <a:t> </a:t>
            </a:r>
            <a:r>
              <a:rPr lang="en-US" sz="2400" dirty="0" err="1"/>
              <a:t>cứu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 tin </a:t>
            </a:r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nguồn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dirty="0"/>
              <a:t>:</a:t>
            </a:r>
          </a:p>
          <a:p>
            <a:pPr marL="279400" indent="0">
              <a:buNone/>
            </a:pPr>
            <a:r>
              <a:rPr lang="en-US" sz="2400" dirty="0"/>
              <a:t>+ </a:t>
            </a:r>
            <a:r>
              <a:rPr lang="en-US" sz="2400" dirty="0" err="1"/>
              <a:t>Báo</a:t>
            </a:r>
            <a:r>
              <a:rPr lang="en-US" sz="2400" dirty="0"/>
              <a:t> </a:t>
            </a:r>
            <a:r>
              <a:rPr lang="en-US" sz="2400" dirty="0" err="1"/>
              <a:t>cáo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UBND,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chuyên</a:t>
            </a:r>
            <a:r>
              <a:rPr lang="en-US" sz="2400" dirty="0"/>
              <a:t> </a:t>
            </a:r>
            <a:r>
              <a:rPr lang="en-US" sz="2400" dirty="0" err="1"/>
              <a:t>môn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UBND</a:t>
            </a:r>
          </a:p>
          <a:p>
            <a:pPr marL="279400" indent="0">
              <a:buNone/>
            </a:pPr>
            <a:r>
              <a:rPr lang="en-US" sz="2400" dirty="0"/>
              <a:t>+ </a:t>
            </a:r>
            <a:r>
              <a:rPr lang="en-US" sz="2400" dirty="0" err="1"/>
              <a:t>Thông</a:t>
            </a:r>
            <a:r>
              <a:rPr lang="en-US" sz="2400" dirty="0"/>
              <a:t> tin do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, </a:t>
            </a:r>
            <a:r>
              <a:rPr lang="en-US" sz="2400" dirty="0" err="1"/>
              <a:t>tổ</a:t>
            </a:r>
            <a:r>
              <a:rPr lang="en-US" sz="2400" dirty="0"/>
              <a:t> </a:t>
            </a:r>
            <a:r>
              <a:rPr lang="en-US" sz="2400" dirty="0" err="1"/>
              <a:t>chức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cá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chức</a:t>
            </a:r>
            <a:r>
              <a:rPr lang="en-US" sz="2400" dirty="0"/>
              <a:t> </a:t>
            </a:r>
            <a:r>
              <a:rPr lang="en-US" sz="2400" dirty="0" err="1"/>
              <a:t>năng</a:t>
            </a:r>
            <a:r>
              <a:rPr lang="en-US" sz="2400" dirty="0"/>
              <a:t>, </a:t>
            </a:r>
            <a:r>
              <a:rPr lang="en-US" sz="2400" dirty="0" err="1"/>
              <a:t>thẩm</a:t>
            </a:r>
            <a:r>
              <a:rPr lang="en-US" sz="2400" dirty="0"/>
              <a:t>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trách</a:t>
            </a:r>
            <a:r>
              <a:rPr lang="en-US" sz="2400" dirty="0"/>
              <a:t> </a:t>
            </a:r>
            <a:r>
              <a:rPr lang="en-US" sz="2400" dirty="0" err="1"/>
              <a:t>nhiệm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cấp</a:t>
            </a:r>
            <a:r>
              <a:rPr lang="en-US" sz="2400" dirty="0"/>
              <a:t> </a:t>
            </a:r>
            <a:r>
              <a:rPr lang="en-US" sz="2400" dirty="0" err="1"/>
              <a:t>báo</a:t>
            </a:r>
            <a:r>
              <a:rPr lang="en-US" sz="2400" dirty="0"/>
              <a:t> </a:t>
            </a:r>
            <a:r>
              <a:rPr lang="en-US" sz="2400" dirty="0" err="1"/>
              <a:t>cáo</a:t>
            </a:r>
            <a:r>
              <a:rPr lang="en-US" sz="2400" dirty="0"/>
              <a:t>, </a:t>
            </a:r>
            <a:r>
              <a:rPr lang="en-US" sz="2400" dirty="0" err="1"/>
              <a:t>thông</a:t>
            </a:r>
            <a:r>
              <a:rPr lang="en-US" sz="2400" dirty="0"/>
              <a:t> tin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yêu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ĐB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074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046" y="176269"/>
            <a:ext cx="11508955" cy="881349"/>
          </a:xfrm>
        </p:spPr>
        <p:txBody>
          <a:bodyPr/>
          <a:lstStyle/>
          <a:p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b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22872"/>
            <a:ext cx="12192000" cy="5635127"/>
          </a:xfrm>
        </p:spPr>
        <p:txBody>
          <a:bodyPr/>
          <a:lstStyle/>
          <a:p>
            <a:pPr marL="336550" indent="0" algn="just">
              <a:buNone/>
            </a:pPr>
            <a:r>
              <a:rPr lang="en-US" sz="2400"/>
              <a:t>+ </a:t>
            </a:r>
            <a:r>
              <a:rPr lang="en-US" sz="2400" dirty="0"/>
              <a:t>Qua </a:t>
            </a:r>
            <a:r>
              <a:rPr lang="en-US" sz="2400" dirty="0" err="1"/>
              <a:t>lắng</a:t>
            </a:r>
            <a:r>
              <a:rPr lang="en-US" sz="2400" dirty="0"/>
              <a:t> </a:t>
            </a:r>
            <a:r>
              <a:rPr lang="en-US" sz="2400" dirty="0" err="1"/>
              <a:t>nghe</a:t>
            </a:r>
            <a:r>
              <a:rPr lang="en-US" sz="2400" dirty="0"/>
              <a:t>, </a:t>
            </a:r>
            <a:r>
              <a:rPr lang="en-US" sz="2400" dirty="0" err="1"/>
              <a:t>tổng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ý </a:t>
            </a:r>
            <a:r>
              <a:rPr lang="en-US" sz="2400" dirty="0" err="1"/>
              <a:t>kiến</a:t>
            </a:r>
            <a:r>
              <a:rPr lang="en-US" sz="2400" dirty="0"/>
              <a:t>,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nghị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cử</a:t>
            </a:r>
            <a:r>
              <a:rPr lang="en-US" sz="2400" dirty="0"/>
              <a:t> tri, qua </a:t>
            </a:r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tiếp</a:t>
            </a:r>
            <a:r>
              <a:rPr lang="en-US" sz="2400" dirty="0"/>
              <a:t> </a:t>
            </a:r>
            <a:r>
              <a:rPr lang="en-US" sz="2400" dirty="0" err="1"/>
              <a:t>dân</a:t>
            </a:r>
            <a:r>
              <a:rPr lang="en-US" sz="2400" dirty="0"/>
              <a:t>, </a:t>
            </a:r>
            <a:r>
              <a:rPr lang="en-US" sz="2400" dirty="0" err="1"/>
              <a:t>giải</a:t>
            </a:r>
            <a:r>
              <a:rPr lang="en-US" sz="2400" dirty="0"/>
              <a:t> </a:t>
            </a:r>
            <a:r>
              <a:rPr lang="en-US" sz="2400" dirty="0" err="1"/>
              <a:t>quyết</a:t>
            </a:r>
            <a:r>
              <a:rPr lang="en-US" sz="2400" dirty="0"/>
              <a:t> </a:t>
            </a:r>
            <a:r>
              <a:rPr lang="en-US" sz="2400" dirty="0" err="1"/>
              <a:t>đơn</a:t>
            </a:r>
            <a:r>
              <a:rPr lang="en-US" sz="2400" dirty="0"/>
              <a:t> </a:t>
            </a:r>
            <a:r>
              <a:rPr lang="en-US" sz="2400" dirty="0" err="1"/>
              <a:t>thư</a:t>
            </a:r>
            <a:r>
              <a:rPr lang="en-US" sz="2400" dirty="0"/>
              <a:t>, qua </a:t>
            </a:r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…</a:t>
            </a:r>
          </a:p>
          <a:p>
            <a:pPr marL="336550" indent="0" algn="just">
              <a:buNone/>
            </a:pPr>
            <a:r>
              <a:rPr lang="en-US" sz="2400" dirty="0"/>
              <a:t>+ Qua </a:t>
            </a:r>
            <a:r>
              <a:rPr lang="en-US" sz="2400" dirty="0" err="1"/>
              <a:t>phản</a:t>
            </a:r>
            <a:r>
              <a:rPr lang="en-US" sz="2400" dirty="0"/>
              <a:t> </a:t>
            </a:r>
            <a:r>
              <a:rPr lang="en-US" sz="2400" dirty="0" err="1"/>
              <a:t>ánh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báo</a:t>
            </a:r>
            <a:r>
              <a:rPr lang="en-US" sz="2400" dirty="0"/>
              <a:t> </a:t>
            </a:r>
            <a:r>
              <a:rPr lang="en-US" sz="2400" dirty="0" err="1"/>
              <a:t>chí</a:t>
            </a:r>
            <a:r>
              <a:rPr lang="en-US" sz="2400" dirty="0"/>
              <a:t>, </a:t>
            </a:r>
            <a:r>
              <a:rPr lang="en-US" sz="2400" dirty="0" err="1"/>
              <a:t>dư</a:t>
            </a:r>
            <a:r>
              <a:rPr lang="en-US" sz="2400" dirty="0"/>
              <a:t> </a:t>
            </a:r>
            <a:r>
              <a:rPr lang="en-US" sz="2400" dirty="0" err="1"/>
              <a:t>luận</a:t>
            </a:r>
            <a:r>
              <a:rPr lang="en-US" sz="2400" dirty="0"/>
              <a:t> </a:t>
            </a:r>
            <a:r>
              <a:rPr lang="en-US" sz="2400" dirty="0" err="1"/>
              <a:t>xã</a:t>
            </a:r>
            <a:r>
              <a:rPr lang="en-US" sz="2400" dirty="0"/>
              <a:t> </a:t>
            </a:r>
            <a:r>
              <a:rPr lang="en-US" sz="2400" dirty="0" err="1"/>
              <a:t>hội</a:t>
            </a:r>
            <a:endParaRPr lang="en-US" sz="2400" dirty="0"/>
          </a:p>
          <a:p>
            <a:pPr marL="336550" indent="0" algn="just">
              <a:buNone/>
            </a:pPr>
            <a:r>
              <a:rPr lang="en-US" sz="2400" dirty="0"/>
              <a:t>+ Qua </a:t>
            </a:r>
            <a:r>
              <a:rPr lang="en-US" sz="2400" dirty="0" err="1"/>
              <a:t>tham</a:t>
            </a:r>
            <a:r>
              <a:rPr lang="en-US" sz="2400" dirty="0"/>
              <a:t> </a:t>
            </a:r>
            <a:r>
              <a:rPr lang="en-US" sz="2400" dirty="0" err="1"/>
              <a:t>khảo</a:t>
            </a:r>
            <a:r>
              <a:rPr lang="en-US" sz="2400" dirty="0"/>
              <a:t> ý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chuyên</a:t>
            </a:r>
            <a:r>
              <a:rPr lang="en-US" sz="2400" dirty="0"/>
              <a:t> </a:t>
            </a:r>
            <a:r>
              <a:rPr lang="en-US" sz="2400" dirty="0" err="1"/>
              <a:t>gia</a:t>
            </a:r>
            <a:r>
              <a:rPr lang="en-US" sz="2400" dirty="0"/>
              <a:t>, </a:t>
            </a:r>
            <a:r>
              <a:rPr lang="en-US" sz="2400" dirty="0" err="1"/>
              <a:t>cán</a:t>
            </a:r>
            <a:r>
              <a:rPr lang="en-US" sz="2400" dirty="0"/>
              <a:t> </a:t>
            </a:r>
            <a:r>
              <a:rPr lang="en-US" sz="2400" dirty="0" err="1"/>
              <a:t>bộ</a:t>
            </a:r>
            <a:r>
              <a:rPr lang="en-US" sz="2400" dirty="0"/>
              <a:t> </a:t>
            </a:r>
            <a:r>
              <a:rPr lang="en-US" sz="2400" dirty="0" err="1"/>
              <a:t>chuyên</a:t>
            </a:r>
            <a:r>
              <a:rPr lang="en-US" sz="2400" dirty="0"/>
              <a:t> </a:t>
            </a:r>
            <a:r>
              <a:rPr lang="en-US" sz="2400" dirty="0" err="1"/>
              <a:t>môn</a:t>
            </a:r>
            <a:r>
              <a:rPr lang="en-US" sz="2400" dirty="0"/>
              <a:t>…</a:t>
            </a:r>
          </a:p>
          <a:p>
            <a:pPr marL="336550" indent="0" algn="just">
              <a:buNone/>
            </a:pPr>
            <a:r>
              <a:rPr lang="en-US" sz="2400" dirty="0"/>
              <a:t>+ Qua </a:t>
            </a:r>
            <a:r>
              <a:rPr lang="en-US" sz="2400" dirty="0" err="1"/>
              <a:t>công</a:t>
            </a:r>
            <a:r>
              <a:rPr lang="en-US" sz="2400" dirty="0"/>
              <a:t> </a:t>
            </a:r>
            <a:r>
              <a:rPr lang="en-US" sz="2400" dirty="0" err="1"/>
              <a:t>tác</a:t>
            </a:r>
            <a:r>
              <a:rPr lang="en-US" sz="2400" dirty="0"/>
              <a:t> </a:t>
            </a:r>
            <a:r>
              <a:rPr lang="en-US" sz="2400" dirty="0" err="1"/>
              <a:t>tham</a:t>
            </a:r>
            <a:r>
              <a:rPr lang="en-US" sz="2400" dirty="0"/>
              <a:t> </a:t>
            </a:r>
            <a:r>
              <a:rPr lang="en-US" sz="2400" dirty="0" err="1"/>
              <a:t>mưu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phòng</a:t>
            </a:r>
            <a:r>
              <a:rPr lang="en-US" sz="2400" dirty="0"/>
              <a:t> HĐND</a:t>
            </a:r>
          </a:p>
          <a:p>
            <a:pPr marL="0" indent="0" algn="just">
              <a:buNone/>
            </a:pPr>
            <a:r>
              <a:rPr lang="en-US" sz="2400" b="1" dirty="0"/>
              <a:t>2. </a:t>
            </a:r>
            <a:r>
              <a:rPr lang="en-US" sz="2400" b="1" dirty="0" err="1"/>
              <a:t>Giới</a:t>
            </a:r>
            <a:r>
              <a:rPr lang="en-US" sz="2400" b="1" dirty="0"/>
              <a:t> </a:t>
            </a:r>
            <a:r>
              <a:rPr lang="en-US" sz="2400" b="1" dirty="0" err="1"/>
              <a:t>thiệu</a:t>
            </a:r>
            <a:r>
              <a:rPr lang="en-US" sz="2400" b="1" dirty="0"/>
              <a:t> </a:t>
            </a:r>
            <a:r>
              <a:rPr lang="en-US" sz="2400" b="1" dirty="0" err="1"/>
              <a:t>một</a:t>
            </a:r>
            <a:r>
              <a:rPr lang="en-US" sz="2400" b="1" dirty="0"/>
              <a:t> </a:t>
            </a:r>
            <a:r>
              <a:rPr lang="en-US" sz="2400" b="1" dirty="0" err="1"/>
              <a:t>số</a:t>
            </a:r>
            <a:r>
              <a:rPr lang="en-US" sz="2400" b="1" dirty="0"/>
              <a:t> </a:t>
            </a:r>
            <a:r>
              <a:rPr lang="en-US" sz="2400" b="1" dirty="0" err="1"/>
              <a:t>kỹ</a:t>
            </a:r>
            <a:r>
              <a:rPr lang="en-US" sz="2400" b="1" dirty="0"/>
              <a:t> </a:t>
            </a:r>
            <a:r>
              <a:rPr lang="en-US" sz="2400" b="1" dirty="0" err="1"/>
              <a:t>năng</a:t>
            </a:r>
            <a:r>
              <a:rPr lang="en-US" sz="2400" b="1" dirty="0"/>
              <a:t> </a:t>
            </a:r>
            <a:r>
              <a:rPr lang="en-US" sz="2400" b="1" dirty="0" err="1"/>
              <a:t>tổng</a:t>
            </a:r>
            <a:r>
              <a:rPr lang="en-US" sz="2400" b="1" dirty="0"/>
              <a:t> </a:t>
            </a:r>
            <a:r>
              <a:rPr lang="en-US" sz="2400" b="1" dirty="0" err="1"/>
              <a:t>hợp</a:t>
            </a:r>
            <a:r>
              <a:rPr lang="en-US" sz="2400" b="1" dirty="0"/>
              <a:t>, </a:t>
            </a:r>
            <a:r>
              <a:rPr lang="en-US" sz="2400" b="1" dirty="0" err="1"/>
              <a:t>tiếp</a:t>
            </a:r>
            <a:r>
              <a:rPr lang="en-US" sz="2400" b="1" dirty="0"/>
              <a:t> </a:t>
            </a:r>
            <a:r>
              <a:rPr lang="en-US" sz="2400" b="1" dirty="0" err="1"/>
              <a:t>thu</a:t>
            </a:r>
            <a:r>
              <a:rPr lang="en-US" sz="2400" b="1" dirty="0"/>
              <a:t> ý kiến </a:t>
            </a:r>
            <a:r>
              <a:rPr lang="en-US" sz="2400" b="1" dirty="0" err="1"/>
              <a:t>của</a:t>
            </a:r>
            <a:r>
              <a:rPr lang="en-US" sz="2400" b="1" dirty="0"/>
              <a:t> </a:t>
            </a:r>
            <a:r>
              <a:rPr lang="en-US" sz="2400" b="1" dirty="0" err="1"/>
              <a:t>cử</a:t>
            </a:r>
            <a:r>
              <a:rPr lang="en-US" sz="2400" b="1" dirty="0"/>
              <a:t> tri, </a:t>
            </a:r>
            <a:r>
              <a:rPr lang="en-US" sz="2400" b="1" dirty="0" err="1"/>
              <a:t>của</a:t>
            </a:r>
            <a:r>
              <a:rPr lang="en-US" sz="2400" b="1" dirty="0"/>
              <a:t> </a:t>
            </a:r>
            <a:r>
              <a:rPr lang="en-US" sz="2400" b="1" dirty="0" err="1"/>
              <a:t>người</a:t>
            </a:r>
            <a:r>
              <a:rPr lang="en-US" sz="2400" b="1" dirty="0"/>
              <a:t> </a:t>
            </a:r>
            <a:r>
              <a:rPr lang="en-US" sz="2400" b="1" dirty="0" err="1"/>
              <a:t>dân</a:t>
            </a:r>
            <a:r>
              <a:rPr lang="en-US" sz="2400" b="1" dirty="0"/>
              <a:t> </a:t>
            </a:r>
            <a:r>
              <a:rPr lang="en-US" sz="2400" b="1" dirty="0" err="1"/>
              <a:t>về</a:t>
            </a:r>
            <a:r>
              <a:rPr lang="en-US" sz="2400" b="1" dirty="0"/>
              <a:t> </a:t>
            </a:r>
            <a:r>
              <a:rPr lang="en-US" sz="2400" b="1" dirty="0" err="1"/>
              <a:t>lĩnh</a:t>
            </a:r>
            <a:r>
              <a:rPr lang="en-US" sz="2400" b="1" dirty="0"/>
              <a:t> </a:t>
            </a:r>
            <a:r>
              <a:rPr lang="en-US" sz="2400" b="1" dirty="0" err="1"/>
              <a:t>vực</a:t>
            </a:r>
            <a:r>
              <a:rPr lang="en-US" sz="2400" b="1" dirty="0"/>
              <a:t> GDĐT</a:t>
            </a:r>
            <a:r>
              <a:rPr lang="en-US" sz="2400" b="1"/>
              <a:t>, YT qua </a:t>
            </a:r>
            <a:r>
              <a:rPr lang="en-US" sz="2400" b="1" dirty="0" err="1"/>
              <a:t>tiếp</a:t>
            </a:r>
            <a:r>
              <a:rPr lang="en-US" sz="2400" b="1" dirty="0"/>
              <a:t> </a:t>
            </a:r>
            <a:r>
              <a:rPr lang="en-US" sz="2400" b="1" dirty="0" err="1"/>
              <a:t>xúc</a:t>
            </a:r>
            <a:r>
              <a:rPr lang="en-US" sz="2400" b="1" dirty="0"/>
              <a:t> </a:t>
            </a:r>
            <a:r>
              <a:rPr lang="en-US" sz="2400" b="1" dirty="0" err="1"/>
              <a:t>cử</a:t>
            </a:r>
            <a:r>
              <a:rPr lang="en-US" sz="2400" b="1" dirty="0"/>
              <a:t> tri, </a:t>
            </a:r>
            <a:r>
              <a:rPr lang="en-US" sz="2400" b="1" dirty="0" err="1"/>
              <a:t>tiếp</a:t>
            </a:r>
            <a:r>
              <a:rPr lang="en-US" sz="2400" b="1" dirty="0"/>
              <a:t> </a:t>
            </a:r>
            <a:r>
              <a:rPr lang="en-US" sz="2400" b="1" dirty="0" err="1"/>
              <a:t>công</a:t>
            </a:r>
            <a:r>
              <a:rPr lang="en-US" sz="2400" b="1" dirty="0"/>
              <a:t> </a:t>
            </a:r>
            <a:r>
              <a:rPr lang="en-US" sz="2400" b="1" dirty="0" err="1"/>
              <a:t>dân</a:t>
            </a:r>
            <a:r>
              <a:rPr lang="en-US" sz="2400" b="1" dirty="0"/>
              <a:t>, </a:t>
            </a:r>
            <a:r>
              <a:rPr lang="en-US" sz="2400" b="1" dirty="0" err="1"/>
              <a:t>giải</a:t>
            </a:r>
            <a:r>
              <a:rPr lang="en-US" sz="2400" b="1" dirty="0"/>
              <a:t> </a:t>
            </a:r>
            <a:r>
              <a:rPr lang="en-US" sz="2400" b="1" dirty="0" err="1"/>
              <a:t>quyết</a:t>
            </a:r>
            <a:r>
              <a:rPr lang="en-US" sz="2400" b="1" dirty="0"/>
              <a:t> </a:t>
            </a:r>
            <a:r>
              <a:rPr lang="en-US" sz="2400" b="1" dirty="0" err="1"/>
              <a:t>đơn</a:t>
            </a:r>
            <a:r>
              <a:rPr lang="en-US" sz="2400" b="1" dirty="0"/>
              <a:t> </a:t>
            </a:r>
            <a:r>
              <a:rPr lang="en-US" sz="2400" b="1" dirty="0" err="1"/>
              <a:t>thư</a:t>
            </a:r>
            <a:r>
              <a:rPr lang="en-US" sz="2400" b="1" dirty="0"/>
              <a:t> </a:t>
            </a:r>
            <a:r>
              <a:rPr lang="en-US" sz="2400" b="1" dirty="0" err="1"/>
              <a:t>khiếu</a:t>
            </a:r>
            <a:r>
              <a:rPr lang="en-US" sz="2400" b="1" dirty="0"/>
              <a:t> </a:t>
            </a:r>
            <a:r>
              <a:rPr lang="en-US" sz="2400" b="1" dirty="0" err="1"/>
              <a:t>nại</a:t>
            </a:r>
            <a:r>
              <a:rPr lang="en-US" sz="2400" b="1" dirty="0"/>
              <a:t> </a:t>
            </a:r>
            <a:r>
              <a:rPr lang="en-US" sz="2400" b="1" dirty="0" err="1"/>
              <a:t>tố</a:t>
            </a:r>
            <a:r>
              <a:rPr lang="en-US" sz="2400" b="1" dirty="0"/>
              <a:t> </a:t>
            </a:r>
            <a:r>
              <a:rPr lang="en-US" sz="2400" b="1" dirty="0" err="1"/>
              <a:t>cáo</a:t>
            </a:r>
            <a:r>
              <a:rPr lang="en-US" sz="2400" b="1" dirty="0"/>
              <a:t> ( TXCT, TCD, GQ ĐT KNTC)</a:t>
            </a:r>
          </a:p>
          <a:p>
            <a:pPr marL="0" indent="0" algn="just">
              <a:buNone/>
            </a:pPr>
            <a:r>
              <a:rPr lang="en-US" sz="2400" b="1" dirty="0"/>
              <a:t>a. Qua </a:t>
            </a:r>
            <a:r>
              <a:rPr lang="en-US" sz="2400" b="1" dirty="0" err="1"/>
              <a:t>hoạt</a:t>
            </a:r>
            <a:r>
              <a:rPr lang="en-US" sz="2400" b="1" dirty="0"/>
              <a:t> </a:t>
            </a:r>
            <a:r>
              <a:rPr lang="en-US" sz="2400" b="1" dirty="0" err="1"/>
              <a:t>động</a:t>
            </a:r>
            <a:r>
              <a:rPr lang="en-US" sz="2400" b="1" dirty="0"/>
              <a:t> </a:t>
            </a:r>
            <a:r>
              <a:rPr lang="en-US" sz="2400" b="1" dirty="0" err="1"/>
              <a:t>tiếp</a:t>
            </a:r>
            <a:r>
              <a:rPr lang="en-US" sz="2400" b="1" dirty="0"/>
              <a:t> </a:t>
            </a:r>
            <a:r>
              <a:rPr lang="en-US" sz="2400" b="1" dirty="0" err="1"/>
              <a:t>xúc</a:t>
            </a:r>
            <a:r>
              <a:rPr lang="en-US" sz="2400" b="1" dirty="0"/>
              <a:t> </a:t>
            </a:r>
            <a:r>
              <a:rPr lang="en-US" sz="2400" b="1" dirty="0" err="1"/>
              <a:t>cử</a:t>
            </a:r>
            <a:r>
              <a:rPr lang="en-US" sz="2400" b="1" dirty="0"/>
              <a:t> tri</a:t>
            </a:r>
          </a:p>
          <a:p>
            <a:pPr lvl="0" algn="just"/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định</a:t>
            </a:r>
            <a:r>
              <a:rPr lang="en-US" sz="2400" dirty="0"/>
              <a:t> </a:t>
            </a:r>
            <a:r>
              <a:rPr lang="en-US" sz="2400" dirty="0" err="1"/>
              <a:t>trách</a:t>
            </a:r>
            <a:r>
              <a:rPr lang="en-US" sz="2400" dirty="0"/>
              <a:t> </a:t>
            </a:r>
            <a:r>
              <a:rPr lang="en-US" sz="2400" dirty="0" err="1"/>
              <a:t>nhiệm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TXCT: ĐB HĐND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err="1"/>
              <a:t>người</a:t>
            </a:r>
            <a:r>
              <a:rPr lang="en-US" sz="2400"/>
              <a:t> “đại </a:t>
            </a:r>
            <a:r>
              <a:rPr lang="en-US" sz="2400" dirty="0" err="1"/>
              <a:t>diện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ý </a:t>
            </a:r>
            <a:r>
              <a:rPr lang="en-US" sz="2400" dirty="0" err="1"/>
              <a:t>chí</a:t>
            </a:r>
            <a:r>
              <a:rPr lang="en-US" sz="2400" dirty="0"/>
              <a:t>, </a:t>
            </a:r>
            <a:r>
              <a:rPr lang="en-US" sz="2400" dirty="0" err="1"/>
              <a:t>nguyện</a:t>
            </a:r>
            <a:r>
              <a:rPr lang="en-US" sz="2400" dirty="0"/>
              <a:t> </a:t>
            </a:r>
            <a:r>
              <a:rPr lang="en-US" sz="2400" dirty="0" err="1"/>
              <a:t>vọng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dân</a:t>
            </a:r>
            <a:r>
              <a:rPr lang="en-US" sz="2400" dirty="0"/>
              <a:t> </a:t>
            </a:r>
            <a:r>
              <a:rPr lang="en-US" sz="2400" dirty="0" err="1"/>
              <a:t>địa</a:t>
            </a:r>
            <a:r>
              <a:rPr lang="en-US" sz="2400" dirty="0"/>
              <a:t> </a:t>
            </a:r>
            <a:r>
              <a:rPr lang="en-US" sz="2400" dirty="0" err="1"/>
              <a:t>phương</a:t>
            </a:r>
            <a:r>
              <a:rPr lang="en-US" sz="2400" dirty="0"/>
              <a:t>” </a:t>
            </a:r>
            <a:r>
              <a:rPr lang="en-US" sz="2400" dirty="0" err="1"/>
              <a:t>thì</a:t>
            </a:r>
            <a:r>
              <a:rPr lang="en-US" sz="2400" dirty="0"/>
              <a:t>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err="1"/>
              <a:t>phải</a:t>
            </a:r>
            <a:r>
              <a:rPr lang="en-US" sz="2400"/>
              <a:t> “liên </a:t>
            </a:r>
            <a:r>
              <a:rPr lang="en-US" sz="2400" dirty="0" err="1"/>
              <a:t>hệ</a:t>
            </a:r>
            <a:r>
              <a:rPr lang="en-US" sz="2400" dirty="0"/>
              <a:t> </a:t>
            </a:r>
            <a:r>
              <a:rPr lang="en-US" sz="2400" dirty="0" err="1"/>
              <a:t>chặt</a:t>
            </a:r>
            <a:r>
              <a:rPr lang="en-US" sz="2400" dirty="0"/>
              <a:t> </a:t>
            </a:r>
            <a:r>
              <a:rPr lang="en-US" sz="2400" dirty="0" err="1"/>
              <a:t>chẽ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cử</a:t>
            </a:r>
            <a:r>
              <a:rPr lang="en-US" sz="2400" dirty="0"/>
              <a:t> tri, </a:t>
            </a:r>
            <a:r>
              <a:rPr lang="en-US" sz="2400" dirty="0" err="1"/>
              <a:t>chịu</a:t>
            </a:r>
            <a:r>
              <a:rPr lang="en-US" sz="2400" dirty="0"/>
              <a:t> </a:t>
            </a:r>
            <a:r>
              <a:rPr lang="en-US" sz="2400" dirty="0" err="1"/>
              <a:t>sự</a:t>
            </a:r>
            <a:r>
              <a:rPr lang="en-US" sz="2400" dirty="0"/>
              <a:t> </a:t>
            </a:r>
            <a:r>
              <a:rPr lang="en-US" sz="2400" dirty="0" err="1"/>
              <a:t>giám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cử</a:t>
            </a:r>
            <a:r>
              <a:rPr lang="en-US" sz="2400" dirty="0"/>
              <a:t> tri,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chế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TXCT, </a:t>
            </a:r>
            <a:r>
              <a:rPr lang="en-US" sz="2400" dirty="0" err="1"/>
              <a:t>báo</a:t>
            </a:r>
            <a:r>
              <a:rPr lang="en-US" sz="2400" dirty="0"/>
              <a:t> </a:t>
            </a:r>
            <a:r>
              <a:rPr lang="en-US" sz="2400" dirty="0" err="1"/>
              <a:t>cáo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cử</a:t>
            </a:r>
            <a:r>
              <a:rPr lang="en-US" sz="2400" dirty="0"/>
              <a:t> tri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err="1"/>
              <a:t>của</a:t>
            </a:r>
            <a:r>
              <a:rPr lang="en-US" sz="2400"/>
              <a:t> mình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HĐND, </a:t>
            </a:r>
            <a:r>
              <a:rPr lang="en-US" sz="2400" dirty="0" err="1"/>
              <a:t>trả</a:t>
            </a:r>
            <a:r>
              <a:rPr lang="en-US" sz="2400" dirty="0"/>
              <a:t> </a:t>
            </a:r>
            <a:r>
              <a:rPr lang="en-US" sz="2400" dirty="0" err="1"/>
              <a:t>lời</a:t>
            </a:r>
            <a:r>
              <a:rPr lang="en-US" sz="2400" dirty="0"/>
              <a:t>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yêu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,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nghị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cử</a:t>
            </a:r>
            <a:r>
              <a:rPr lang="en-US" sz="2400" dirty="0"/>
              <a:t> tri; </a:t>
            </a:r>
            <a:r>
              <a:rPr lang="en-US" sz="2400" dirty="0" err="1"/>
              <a:t>xem</a:t>
            </a:r>
            <a:r>
              <a:rPr lang="en-US" sz="2400" dirty="0"/>
              <a:t> </a:t>
            </a:r>
            <a:r>
              <a:rPr lang="en-US" sz="2400" dirty="0" err="1"/>
              <a:t>xét</a:t>
            </a:r>
            <a:r>
              <a:rPr lang="en-US" sz="2400" dirty="0"/>
              <a:t>, </a:t>
            </a:r>
            <a:r>
              <a:rPr lang="en-US" sz="2400" dirty="0" err="1"/>
              <a:t>đôn</a:t>
            </a:r>
            <a:r>
              <a:rPr lang="en-US" sz="2400" dirty="0"/>
              <a:t> </a:t>
            </a:r>
            <a:r>
              <a:rPr lang="en-US" sz="2400" dirty="0" err="1"/>
              <a:t>đốc</a:t>
            </a:r>
            <a:r>
              <a:rPr lang="en-US" sz="2400" dirty="0"/>
              <a:t> </a:t>
            </a:r>
            <a:r>
              <a:rPr lang="en-US" sz="2400" dirty="0" err="1"/>
              <a:t>giải</a:t>
            </a:r>
            <a:r>
              <a:rPr lang="en-US" sz="2400" dirty="0"/>
              <a:t> </a:t>
            </a:r>
            <a:r>
              <a:rPr lang="en-US" sz="2400" dirty="0" err="1"/>
              <a:t>quyết</a:t>
            </a:r>
            <a:r>
              <a:rPr lang="en-US" sz="2400" dirty="0"/>
              <a:t> </a:t>
            </a:r>
            <a:r>
              <a:rPr lang="en-US" sz="2400" dirty="0" err="1"/>
              <a:t>đơn</a:t>
            </a:r>
            <a:r>
              <a:rPr lang="en-US" sz="2400" dirty="0"/>
              <a:t> </a:t>
            </a:r>
            <a:r>
              <a:rPr lang="en-US" sz="2400" dirty="0" err="1"/>
              <a:t>thư</a:t>
            </a:r>
            <a:r>
              <a:rPr lang="en-US" sz="2400" dirty="0"/>
              <a:t> </a:t>
            </a:r>
            <a:r>
              <a:rPr lang="en-US" sz="2400" dirty="0" err="1"/>
              <a:t>khiếu</a:t>
            </a:r>
            <a:r>
              <a:rPr lang="en-US" sz="2400" dirty="0"/>
              <a:t> </a:t>
            </a:r>
            <a:r>
              <a:rPr lang="en-US" sz="2400" dirty="0" err="1"/>
              <a:t>nại</a:t>
            </a:r>
            <a:r>
              <a:rPr lang="en-US" sz="2400" dirty="0"/>
              <a:t>, </a:t>
            </a:r>
            <a:r>
              <a:rPr lang="en-US" sz="2400" dirty="0" err="1"/>
              <a:t>tố</a:t>
            </a:r>
            <a:r>
              <a:rPr lang="en-US" sz="2400" dirty="0"/>
              <a:t> </a:t>
            </a:r>
            <a:r>
              <a:rPr lang="en-US" sz="2400" dirty="0" err="1"/>
              <a:t>cáo</a:t>
            </a:r>
            <a:r>
              <a:rPr lang="en-US" sz="2400" dirty="0"/>
              <a:t>”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trách</a:t>
            </a:r>
            <a:r>
              <a:rPr lang="en-US" sz="2400" dirty="0"/>
              <a:t> </a:t>
            </a:r>
            <a:r>
              <a:rPr lang="en-US" sz="2400" err="1"/>
              <a:t>nhiệm</a:t>
            </a:r>
            <a:r>
              <a:rPr lang="en-US" sz="2400"/>
              <a:t> và </a:t>
            </a:r>
            <a:r>
              <a:rPr lang="en-US" sz="2400" dirty="0" err="1"/>
              <a:t>nghĩa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 </a:t>
            </a:r>
            <a:r>
              <a:rPr lang="en-US" sz="2400" dirty="0" err="1"/>
              <a:t>đầu</a:t>
            </a:r>
            <a:r>
              <a:rPr lang="en-US" sz="2400" dirty="0"/>
              <a:t> </a:t>
            </a:r>
            <a:r>
              <a:rPr lang="en-US" sz="2400" err="1"/>
              <a:t>của</a:t>
            </a:r>
            <a:r>
              <a:rPr lang="en-US" sz="2400"/>
              <a:t> ĐB HĐND.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694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164" y="121186"/>
            <a:ext cx="11431836" cy="1046601"/>
          </a:xfrm>
        </p:spPr>
        <p:txBody>
          <a:bodyPr/>
          <a:lstStyle/>
          <a:p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22025"/>
            <a:ext cx="12192000" cy="5414789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TXCT, ĐB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GDĐT</a:t>
            </a:r>
            <a:r>
              <a:rPr lang="en-US"/>
              <a:t>, YT tại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vấn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nổi</a:t>
            </a:r>
            <a:r>
              <a:rPr lang="en-US" dirty="0"/>
              <a:t> </a:t>
            </a:r>
            <a:r>
              <a:rPr lang="en-US" dirty="0" err="1"/>
              <a:t>cộm</a:t>
            </a:r>
            <a:r>
              <a:rPr lang="en-US" dirty="0"/>
              <a:t>, </a:t>
            </a:r>
            <a:r>
              <a:rPr lang="en-US" dirty="0" err="1"/>
              <a:t>phức</a:t>
            </a:r>
            <a:r>
              <a:rPr lang="en-US" dirty="0"/>
              <a:t> </a:t>
            </a:r>
            <a:r>
              <a:rPr lang="en-US" dirty="0" err="1"/>
              <a:t>tạp</a:t>
            </a:r>
            <a:r>
              <a:rPr lang="en-US" dirty="0"/>
              <a:t>,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ý kiến, kiến </a:t>
            </a:r>
            <a:r>
              <a:rPr lang="en-US" dirty="0" err="1"/>
              <a:t>nghị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err="1"/>
              <a:t>sao</a:t>
            </a:r>
            <a:r>
              <a:rPr lang="en-US"/>
              <a:t>… để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lắng</a:t>
            </a:r>
            <a:r>
              <a:rPr lang="en-US" dirty="0"/>
              <a:t> </a:t>
            </a:r>
            <a:r>
              <a:rPr lang="en-US" dirty="0" err="1"/>
              <a:t>nghe</a:t>
            </a:r>
            <a:r>
              <a:rPr lang="en-US" dirty="0"/>
              <a:t>, </a:t>
            </a:r>
            <a:r>
              <a:rPr lang="en-US" dirty="0" err="1"/>
              <a:t>chắt</a:t>
            </a:r>
            <a:r>
              <a:rPr lang="en-US" dirty="0"/>
              <a:t> </a:t>
            </a:r>
            <a:r>
              <a:rPr lang="en-US" dirty="0" err="1"/>
              <a:t>lọc</a:t>
            </a:r>
            <a:r>
              <a:rPr lang="en-US" dirty="0"/>
              <a:t> ý kiến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cử</a:t>
            </a:r>
            <a:r>
              <a:rPr lang="en-US" dirty="0"/>
              <a:t> tri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lĩnh</a:t>
            </a:r>
            <a:r>
              <a:rPr lang="en-US" dirty="0"/>
              <a:t> </a:t>
            </a:r>
            <a:r>
              <a:rPr lang="en-US" dirty="0" err="1"/>
              <a:t>vực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;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chép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. </a:t>
            </a:r>
            <a:r>
              <a:rPr lang="en-US" dirty="0" err="1"/>
              <a:t>Hạn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ngắt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cử</a:t>
            </a:r>
            <a:r>
              <a:rPr lang="en-US" dirty="0"/>
              <a:t> tri, </a:t>
            </a:r>
            <a:r>
              <a:rPr lang="en-US" dirty="0" err="1"/>
              <a:t>tuy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cử</a:t>
            </a:r>
            <a:r>
              <a:rPr lang="en-US" dirty="0"/>
              <a:t> tri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lan</a:t>
            </a:r>
            <a:r>
              <a:rPr lang="en-US" dirty="0"/>
              <a:t> man,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thì</a:t>
            </a:r>
            <a:r>
              <a:rPr lang="en-US" dirty="0"/>
              <a:t> ĐB </a:t>
            </a:r>
            <a:r>
              <a:rPr lang="en-US" dirty="0" err="1"/>
              <a:t>hoặc</a:t>
            </a:r>
            <a:r>
              <a:rPr lang="en-US" dirty="0"/>
              <a:t> BTC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nhắc</a:t>
            </a:r>
            <a:r>
              <a:rPr lang="en-US" dirty="0"/>
              <a:t> </a:t>
            </a:r>
            <a:r>
              <a:rPr lang="en-US" dirty="0" err="1"/>
              <a:t>nhở</a:t>
            </a:r>
            <a:r>
              <a:rPr lang="en-US" dirty="0"/>
              <a:t>,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.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,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bước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cuộc</a:t>
            </a:r>
            <a:r>
              <a:rPr lang="en-US" dirty="0"/>
              <a:t> TXCT, ĐB </a:t>
            </a:r>
            <a:r>
              <a:rPr lang="en-US" dirty="0" err="1"/>
              <a:t>cũng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thẳng</a:t>
            </a:r>
            <a:r>
              <a:rPr lang="en-US" dirty="0"/>
              <a:t> </a:t>
            </a:r>
            <a:r>
              <a:rPr lang="en-US" dirty="0" err="1"/>
              <a:t>thắn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,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err="1"/>
              <a:t>sau</a:t>
            </a:r>
            <a:r>
              <a:rPr lang="en-US"/>
              <a:t> này.</a:t>
            </a:r>
            <a:endParaRPr lang="en-US" dirty="0"/>
          </a:p>
          <a:p>
            <a:pPr lvl="0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</a:pPr>
            <a:r>
              <a:rPr lang="en-US" dirty="0"/>
              <a:t>ĐB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cuộc</a:t>
            </a:r>
            <a:r>
              <a:rPr lang="en-US" dirty="0"/>
              <a:t> TXCT </a:t>
            </a:r>
            <a:r>
              <a:rPr lang="en-US" dirty="0" err="1"/>
              <a:t>chuyên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GDĐT</a:t>
            </a:r>
            <a:r>
              <a:rPr lang="en-US"/>
              <a:t>, YT (tiếp </a:t>
            </a:r>
            <a:r>
              <a:rPr lang="en-US" dirty="0" err="1"/>
              <a:t>xúc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cử</a:t>
            </a:r>
            <a:r>
              <a:rPr lang="en-US" dirty="0"/>
              <a:t> tri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, </a:t>
            </a:r>
            <a:r>
              <a:rPr lang="en-US" dirty="0" err="1"/>
              <a:t>cán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quản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,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huynh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; </a:t>
            </a:r>
            <a:r>
              <a:rPr lang="en-US" dirty="0" err="1"/>
              <a:t>cử</a:t>
            </a:r>
            <a:r>
              <a:rPr lang="en-US" dirty="0"/>
              <a:t> tri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, </a:t>
            </a:r>
            <a:r>
              <a:rPr lang="en-US" dirty="0" err="1"/>
              <a:t>cán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ngành</a:t>
            </a:r>
            <a:r>
              <a:rPr lang="en-US" dirty="0"/>
              <a:t> y tế,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; </a:t>
            </a:r>
            <a:r>
              <a:rPr lang="en-US" dirty="0" err="1"/>
              <a:t>cử</a:t>
            </a:r>
            <a:r>
              <a:rPr lang="en-US" dirty="0"/>
              <a:t> tri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,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,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, </a:t>
            </a:r>
            <a:r>
              <a:rPr lang="en-US" dirty="0" err="1"/>
              <a:t>xã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…)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327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1229304" cy="1068946"/>
          </a:xfrm>
        </p:spPr>
        <p:txBody>
          <a:bodyPr/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b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MỘT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KỸ NĂNG THỰC HIỆN NHIỆM VỤ QUYỀN HẠN CỦA HỘI ĐỒNG NHÂN DÂN TRONG LĨNH VỰC GIÁO DỤC ĐÀO TẠO, </a:t>
            </a:r>
            <a:r>
              <a:rPr lang="en-US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TẾ</a:t>
            </a:r>
            <a:b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22023"/>
            <a:ext cx="12192000" cy="5632567"/>
          </a:xfrm>
        </p:spPr>
        <p:txBody>
          <a:bodyPr/>
          <a:lstStyle/>
          <a:p>
            <a:pPr lvl="0" algn="just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en-US" sz="2700" dirty="0"/>
              <a:t>Sau </a:t>
            </a:r>
            <a:r>
              <a:rPr lang="en-US" sz="2700" err="1"/>
              <a:t>khi</a:t>
            </a:r>
            <a:r>
              <a:rPr lang="en-US" sz="2700"/>
              <a:t> TXCT, </a:t>
            </a:r>
            <a:r>
              <a:rPr lang="en-US" sz="2700" dirty="0"/>
              <a:t>ĐB </a:t>
            </a:r>
            <a:r>
              <a:rPr lang="en-US" sz="2700" dirty="0" err="1"/>
              <a:t>cần</a:t>
            </a:r>
            <a:r>
              <a:rPr lang="en-US" sz="2700" dirty="0"/>
              <a:t> </a:t>
            </a:r>
            <a:r>
              <a:rPr lang="en-US" sz="2700" dirty="0" err="1"/>
              <a:t>dành</a:t>
            </a:r>
            <a:r>
              <a:rPr lang="en-US" sz="2700" dirty="0"/>
              <a:t> </a:t>
            </a:r>
            <a:r>
              <a:rPr lang="en-US" sz="2700" dirty="0" err="1"/>
              <a:t>thời</a:t>
            </a:r>
            <a:r>
              <a:rPr lang="en-US" sz="2700" dirty="0"/>
              <a:t> </a:t>
            </a:r>
            <a:r>
              <a:rPr lang="en-US" sz="2700" dirty="0" err="1"/>
              <a:t>gian</a:t>
            </a:r>
            <a:r>
              <a:rPr lang="en-US" sz="2700" dirty="0"/>
              <a:t> </a:t>
            </a:r>
            <a:r>
              <a:rPr lang="en-US" sz="2700" dirty="0" err="1"/>
              <a:t>để</a:t>
            </a:r>
            <a:r>
              <a:rPr lang="en-US" sz="2700" dirty="0"/>
              <a:t> </a:t>
            </a:r>
            <a:r>
              <a:rPr lang="en-US" sz="2700" dirty="0" err="1"/>
              <a:t>tổng</a:t>
            </a:r>
            <a:r>
              <a:rPr lang="en-US" sz="2700" dirty="0"/>
              <a:t> </a:t>
            </a:r>
            <a:r>
              <a:rPr lang="en-US" sz="2700" dirty="0" err="1"/>
              <a:t>hợp</a:t>
            </a:r>
            <a:r>
              <a:rPr lang="en-US" sz="2700" dirty="0"/>
              <a:t> </a:t>
            </a:r>
            <a:r>
              <a:rPr lang="en-US" sz="2700" dirty="0" err="1"/>
              <a:t>lại</a:t>
            </a:r>
            <a:r>
              <a:rPr lang="en-US" sz="2700" dirty="0"/>
              <a:t> </a:t>
            </a:r>
            <a:r>
              <a:rPr lang="en-US" sz="2700" dirty="0" err="1"/>
              <a:t>toàn</a:t>
            </a:r>
            <a:r>
              <a:rPr lang="en-US" sz="2700" dirty="0"/>
              <a:t> </a:t>
            </a:r>
            <a:r>
              <a:rPr lang="en-US" sz="2700" dirty="0" err="1"/>
              <a:t>bộ</a:t>
            </a:r>
            <a:r>
              <a:rPr lang="en-US" sz="2700" dirty="0"/>
              <a:t> </a:t>
            </a:r>
            <a:r>
              <a:rPr lang="en-US" sz="2700" dirty="0" err="1"/>
              <a:t>nội</a:t>
            </a:r>
            <a:r>
              <a:rPr lang="en-US" sz="2700" dirty="0"/>
              <a:t> dung </a:t>
            </a:r>
            <a:r>
              <a:rPr lang="en-US" sz="2700" dirty="0" err="1"/>
              <a:t>của</a:t>
            </a:r>
            <a:r>
              <a:rPr lang="en-US" sz="2700" dirty="0"/>
              <a:t> </a:t>
            </a:r>
            <a:r>
              <a:rPr lang="en-US" sz="2700" err="1"/>
              <a:t>cuộc</a:t>
            </a:r>
            <a:r>
              <a:rPr lang="en-US" sz="2700"/>
              <a:t> TX, </a:t>
            </a:r>
            <a:r>
              <a:rPr lang="en-US" sz="2700" dirty="0" err="1"/>
              <a:t>cần</a:t>
            </a:r>
            <a:r>
              <a:rPr lang="en-US" sz="2700" dirty="0"/>
              <a:t> </a:t>
            </a:r>
            <a:r>
              <a:rPr lang="en-US" sz="2700" dirty="0" err="1"/>
              <a:t>hết</a:t>
            </a:r>
            <a:r>
              <a:rPr lang="en-US" sz="2700" dirty="0"/>
              <a:t> </a:t>
            </a:r>
            <a:r>
              <a:rPr lang="en-US" sz="2700" dirty="0" err="1"/>
              <a:t>sức</a:t>
            </a:r>
            <a:r>
              <a:rPr lang="en-US" sz="2700" dirty="0"/>
              <a:t> </a:t>
            </a:r>
            <a:r>
              <a:rPr lang="en-US" sz="2700" err="1"/>
              <a:t>tránh</a:t>
            </a:r>
            <a:r>
              <a:rPr lang="en-US" sz="2700"/>
              <a:t> “bỏ </a:t>
            </a:r>
            <a:r>
              <a:rPr lang="en-US" sz="2700" dirty="0" err="1"/>
              <a:t>sót</a:t>
            </a:r>
            <a:r>
              <a:rPr lang="en-US" sz="2700" dirty="0"/>
              <a:t>” ý </a:t>
            </a:r>
            <a:r>
              <a:rPr lang="en-US" sz="2700" dirty="0" err="1"/>
              <a:t>kiến</a:t>
            </a:r>
            <a:r>
              <a:rPr lang="en-US" sz="2700" dirty="0"/>
              <a:t> </a:t>
            </a:r>
            <a:r>
              <a:rPr lang="en-US" sz="2700" dirty="0" err="1"/>
              <a:t>kiến</a:t>
            </a:r>
            <a:r>
              <a:rPr lang="en-US" sz="2700" dirty="0"/>
              <a:t> </a:t>
            </a:r>
            <a:r>
              <a:rPr lang="en-US" sz="2700" dirty="0" err="1"/>
              <a:t>nghị</a:t>
            </a:r>
            <a:r>
              <a:rPr lang="en-US" sz="2700" dirty="0"/>
              <a:t> </a:t>
            </a:r>
            <a:r>
              <a:rPr lang="en-US" sz="2700" dirty="0" err="1"/>
              <a:t>của</a:t>
            </a:r>
            <a:r>
              <a:rPr lang="en-US" sz="2700" dirty="0"/>
              <a:t> </a:t>
            </a:r>
            <a:r>
              <a:rPr lang="en-US" sz="2700" dirty="0" err="1"/>
              <a:t>cử</a:t>
            </a:r>
            <a:r>
              <a:rPr lang="en-US" sz="2700" dirty="0"/>
              <a:t> tri. </a:t>
            </a:r>
            <a:r>
              <a:rPr lang="en-US" sz="2700" dirty="0" err="1"/>
              <a:t>Phân</a:t>
            </a:r>
            <a:r>
              <a:rPr lang="en-US" sz="2700" dirty="0"/>
              <a:t> </a:t>
            </a:r>
            <a:r>
              <a:rPr lang="en-US" sz="2700" dirty="0" err="1"/>
              <a:t>loại</a:t>
            </a:r>
            <a:r>
              <a:rPr lang="en-US" sz="2700" dirty="0"/>
              <a:t> </a:t>
            </a:r>
            <a:r>
              <a:rPr lang="en-US" sz="2700" dirty="0" err="1"/>
              <a:t>đầy</a:t>
            </a:r>
            <a:r>
              <a:rPr lang="en-US" sz="2700" dirty="0"/>
              <a:t> </a:t>
            </a:r>
            <a:r>
              <a:rPr lang="en-US" sz="2700" dirty="0" err="1"/>
              <a:t>đủ</a:t>
            </a:r>
            <a:r>
              <a:rPr lang="en-US" sz="2700" dirty="0"/>
              <a:t> </a:t>
            </a:r>
            <a:r>
              <a:rPr lang="en-US" sz="2700" err="1"/>
              <a:t>theo</a:t>
            </a:r>
            <a:r>
              <a:rPr lang="en-US" sz="2700"/>
              <a:t> hướng: </a:t>
            </a:r>
            <a:r>
              <a:rPr lang="en-US" sz="2700" dirty="0" err="1"/>
              <a:t>Nội</a:t>
            </a:r>
            <a:r>
              <a:rPr lang="en-US" sz="2700" dirty="0"/>
              <a:t> dung </a:t>
            </a:r>
            <a:r>
              <a:rPr lang="en-US" sz="2700" dirty="0" err="1"/>
              <a:t>nào</a:t>
            </a:r>
            <a:r>
              <a:rPr lang="en-US" sz="2700" dirty="0"/>
              <a:t> </a:t>
            </a:r>
            <a:r>
              <a:rPr lang="en-US" sz="2700" dirty="0" err="1"/>
              <a:t>cần</a:t>
            </a:r>
            <a:r>
              <a:rPr lang="en-US" sz="2700" dirty="0"/>
              <a:t> </a:t>
            </a:r>
            <a:r>
              <a:rPr lang="en-US" sz="2700" dirty="0" err="1"/>
              <a:t>tổng</a:t>
            </a:r>
            <a:r>
              <a:rPr lang="en-US" sz="2700" dirty="0"/>
              <a:t> </a:t>
            </a:r>
            <a:r>
              <a:rPr lang="en-US" sz="2700" dirty="0" err="1"/>
              <a:t>hợp</a:t>
            </a:r>
            <a:r>
              <a:rPr lang="en-US" sz="2700" dirty="0"/>
              <a:t> </a:t>
            </a:r>
            <a:r>
              <a:rPr lang="en-US" sz="2700" dirty="0" err="1"/>
              <a:t>gửi</a:t>
            </a:r>
            <a:r>
              <a:rPr lang="en-US" sz="2700" dirty="0"/>
              <a:t> </a:t>
            </a:r>
            <a:r>
              <a:rPr lang="en-US" sz="2700" dirty="0" err="1"/>
              <a:t>Quốc</a:t>
            </a:r>
            <a:r>
              <a:rPr lang="en-US" sz="2700" dirty="0"/>
              <a:t> </a:t>
            </a:r>
            <a:r>
              <a:rPr lang="en-US" sz="2700" dirty="0" err="1"/>
              <a:t>hội</a:t>
            </a:r>
            <a:r>
              <a:rPr lang="en-US" sz="2700" dirty="0"/>
              <a:t>, </a:t>
            </a:r>
            <a:r>
              <a:rPr lang="en-US" sz="2700" dirty="0" err="1"/>
              <a:t>Chính</a:t>
            </a:r>
            <a:r>
              <a:rPr lang="en-US" sz="2700" dirty="0"/>
              <a:t> </a:t>
            </a:r>
            <a:r>
              <a:rPr lang="en-US" sz="2700" dirty="0" err="1"/>
              <a:t>phủ</a:t>
            </a:r>
            <a:r>
              <a:rPr lang="en-US" sz="2700" dirty="0"/>
              <a:t>, </a:t>
            </a:r>
            <a:r>
              <a:rPr lang="en-US" sz="2700" dirty="0" err="1"/>
              <a:t>các</a:t>
            </a:r>
            <a:r>
              <a:rPr lang="en-US" sz="2700" dirty="0"/>
              <a:t> </a:t>
            </a:r>
            <a:r>
              <a:rPr lang="en-US" sz="2700" dirty="0" err="1"/>
              <a:t>Bộ</a:t>
            </a:r>
            <a:r>
              <a:rPr lang="en-US" sz="2700" dirty="0"/>
              <a:t> </a:t>
            </a:r>
            <a:r>
              <a:rPr lang="en-US" sz="2700" dirty="0" err="1"/>
              <a:t>ngành</a:t>
            </a:r>
            <a:r>
              <a:rPr lang="en-US" sz="2700" dirty="0"/>
              <a:t>; </a:t>
            </a:r>
            <a:r>
              <a:rPr lang="en-US" sz="2700" dirty="0" err="1"/>
              <a:t>nội</a:t>
            </a:r>
            <a:r>
              <a:rPr lang="en-US" sz="2700" dirty="0"/>
              <a:t> dung </a:t>
            </a:r>
            <a:r>
              <a:rPr lang="en-US" sz="2700" dirty="0" err="1"/>
              <a:t>nào</a:t>
            </a:r>
            <a:r>
              <a:rPr lang="en-US" sz="2700" dirty="0"/>
              <a:t> </a:t>
            </a:r>
            <a:r>
              <a:rPr lang="en-US" sz="2700" dirty="0" err="1"/>
              <a:t>thuộc</a:t>
            </a:r>
            <a:r>
              <a:rPr lang="en-US" sz="2700" dirty="0"/>
              <a:t> </a:t>
            </a:r>
            <a:r>
              <a:rPr lang="en-US" sz="2700" dirty="0" err="1"/>
              <a:t>thẩm</a:t>
            </a:r>
            <a:r>
              <a:rPr lang="en-US" sz="2700" dirty="0"/>
              <a:t> </a:t>
            </a:r>
            <a:r>
              <a:rPr lang="en-US" sz="2700" dirty="0" err="1"/>
              <a:t>quyền</a:t>
            </a:r>
            <a:r>
              <a:rPr lang="en-US" sz="2700" dirty="0"/>
              <a:t> </a:t>
            </a:r>
            <a:r>
              <a:rPr lang="en-US" sz="2700" dirty="0" err="1"/>
              <a:t>giải</a:t>
            </a:r>
            <a:r>
              <a:rPr lang="en-US" sz="2700" dirty="0"/>
              <a:t> </a:t>
            </a:r>
            <a:r>
              <a:rPr lang="en-US" sz="2700" dirty="0" err="1"/>
              <a:t>quyết</a:t>
            </a:r>
            <a:r>
              <a:rPr lang="en-US" sz="2700" dirty="0"/>
              <a:t> </a:t>
            </a:r>
            <a:r>
              <a:rPr lang="en-US" sz="2700" dirty="0" err="1"/>
              <a:t>của</a:t>
            </a:r>
            <a:r>
              <a:rPr lang="en-US" sz="2700" dirty="0"/>
              <a:t> UBND, </a:t>
            </a:r>
            <a:r>
              <a:rPr lang="en-US" sz="2700" dirty="0" err="1"/>
              <a:t>các</a:t>
            </a:r>
            <a:r>
              <a:rPr lang="en-US" sz="2700" dirty="0"/>
              <a:t> </a:t>
            </a:r>
            <a:r>
              <a:rPr lang="en-US" sz="2700" dirty="0" err="1"/>
              <a:t>cơ</a:t>
            </a:r>
            <a:r>
              <a:rPr lang="en-US" sz="2700" dirty="0"/>
              <a:t> </a:t>
            </a:r>
            <a:r>
              <a:rPr lang="en-US" sz="2700" dirty="0" err="1"/>
              <a:t>quan</a:t>
            </a:r>
            <a:r>
              <a:rPr lang="en-US" sz="2700" dirty="0"/>
              <a:t> </a:t>
            </a:r>
            <a:r>
              <a:rPr lang="en-US" sz="2700" dirty="0" err="1"/>
              <a:t>chuyên</a:t>
            </a:r>
            <a:r>
              <a:rPr lang="en-US" sz="2700" dirty="0"/>
              <a:t> </a:t>
            </a:r>
            <a:r>
              <a:rPr lang="en-US" sz="2700" dirty="0" err="1"/>
              <a:t>môn</a:t>
            </a:r>
            <a:r>
              <a:rPr lang="en-US" sz="2700" dirty="0"/>
              <a:t> </a:t>
            </a:r>
            <a:r>
              <a:rPr lang="en-US" sz="2700" dirty="0" err="1"/>
              <a:t>thuộc</a:t>
            </a:r>
            <a:r>
              <a:rPr lang="en-US" sz="2700" dirty="0"/>
              <a:t> UBND; </a:t>
            </a:r>
            <a:r>
              <a:rPr lang="en-US" sz="2700" dirty="0" err="1"/>
              <a:t>nội</a:t>
            </a:r>
            <a:r>
              <a:rPr lang="en-US" sz="2700" dirty="0"/>
              <a:t> dung </a:t>
            </a:r>
            <a:r>
              <a:rPr lang="en-US" sz="2700" dirty="0" err="1"/>
              <a:t>nào</a:t>
            </a:r>
            <a:r>
              <a:rPr lang="en-US" sz="2700" dirty="0"/>
              <a:t> </a:t>
            </a:r>
            <a:r>
              <a:rPr lang="en-US" sz="2700" dirty="0" err="1"/>
              <a:t>cần</a:t>
            </a:r>
            <a:r>
              <a:rPr lang="en-US" sz="2700" dirty="0"/>
              <a:t> </a:t>
            </a:r>
            <a:r>
              <a:rPr lang="en-US" sz="2700" dirty="0" err="1"/>
              <a:t>chất</a:t>
            </a:r>
            <a:r>
              <a:rPr lang="en-US" sz="2700" dirty="0"/>
              <a:t> </a:t>
            </a:r>
            <a:r>
              <a:rPr lang="en-US" sz="2700" dirty="0" err="1"/>
              <a:t>vấn</a:t>
            </a:r>
            <a:r>
              <a:rPr lang="en-US" sz="2700" dirty="0"/>
              <a:t> ở </a:t>
            </a:r>
            <a:r>
              <a:rPr lang="en-US" sz="2700" dirty="0" err="1"/>
              <a:t>Kỳ</a:t>
            </a:r>
            <a:r>
              <a:rPr lang="en-US" sz="2700" dirty="0"/>
              <a:t> </a:t>
            </a:r>
            <a:r>
              <a:rPr lang="en-US" sz="2700" dirty="0" err="1"/>
              <a:t>họp</a:t>
            </a:r>
            <a:r>
              <a:rPr lang="en-US" sz="2700" dirty="0"/>
              <a:t> HĐND, </a:t>
            </a:r>
            <a:r>
              <a:rPr lang="en-US" sz="2700" dirty="0" err="1"/>
              <a:t>nội</a:t>
            </a:r>
            <a:r>
              <a:rPr lang="en-US" sz="2700" dirty="0"/>
              <a:t> dung </a:t>
            </a:r>
            <a:r>
              <a:rPr lang="en-US" sz="2700" dirty="0" err="1"/>
              <a:t>nào</a:t>
            </a:r>
            <a:r>
              <a:rPr lang="en-US" sz="2700" dirty="0"/>
              <a:t> </a:t>
            </a:r>
            <a:r>
              <a:rPr lang="en-US" sz="2700" dirty="0" err="1"/>
              <a:t>cần</a:t>
            </a:r>
            <a:r>
              <a:rPr lang="en-US" sz="2700" dirty="0"/>
              <a:t> </a:t>
            </a:r>
            <a:r>
              <a:rPr lang="en-US" sz="2700" dirty="0" err="1"/>
              <a:t>kiến</a:t>
            </a:r>
            <a:r>
              <a:rPr lang="en-US" sz="2700" dirty="0"/>
              <a:t> </a:t>
            </a:r>
            <a:r>
              <a:rPr lang="en-US" sz="2700" dirty="0" err="1"/>
              <a:t>nghị</a:t>
            </a:r>
            <a:r>
              <a:rPr lang="en-US" sz="2700" dirty="0"/>
              <a:t> </a:t>
            </a:r>
            <a:r>
              <a:rPr lang="en-US" sz="2700" dirty="0" err="1"/>
              <a:t>giám</a:t>
            </a:r>
            <a:r>
              <a:rPr lang="en-US" sz="2700" dirty="0"/>
              <a:t> </a:t>
            </a:r>
            <a:r>
              <a:rPr lang="en-US" sz="2700" dirty="0" err="1"/>
              <a:t>sát</a:t>
            </a:r>
            <a:r>
              <a:rPr lang="en-US" sz="2700" dirty="0"/>
              <a:t> </a:t>
            </a:r>
            <a:r>
              <a:rPr lang="en-US" sz="2700" dirty="0" err="1"/>
              <a:t>hoặc</a:t>
            </a:r>
            <a:r>
              <a:rPr lang="en-US" sz="2700" dirty="0"/>
              <a:t> </a:t>
            </a:r>
            <a:r>
              <a:rPr lang="en-US" sz="2700" err="1"/>
              <a:t>tự</a:t>
            </a:r>
            <a:r>
              <a:rPr lang="en-US" sz="2700"/>
              <a:t> mình </a:t>
            </a:r>
            <a:r>
              <a:rPr lang="en-US" sz="2700" dirty="0" err="1"/>
              <a:t>giám</a:t>
            </a:r>
            <a:r>
              <a:rPr lang="en-US" sz="2700" dirty="0"/>
              <a:t> </a:t>
            </a:r>
            <a:r>
              <a:rPr lang="en-US" sz="2700" err="1"/>
              <a:t>sát</a:t>
            </a:r>
            <a:r>
              <a:rPr lang="en-US" sz="2700"/>
              <a:t>… để </a:t>
            </a: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hướng</a:t>
            </a:r>
            <a:r>
              <a:rPr lang="en-US" sz="2700" dirty="0"/>
              <a:t> </a:t>
            </a:r>
            <a:r>
              <a:rPr lang="en-US" sz="2700" dirty="0" err="1"/>
              <a:t>xử</a:t>
            </a:r>
            <a:r>
              <a:rPr lang="en-US" sz="2700" dirty="0"/>
              <a:t> </a:t>
            </a:r>
            <a:r>
              <a:rPr lang="en-US" sz="2700" dirty="0" err="1"/>
              <a:t>lý</a:t>
            </a:r>
            <a:r>
              <a:rPr lang="en-US" sz="2700" dirty="0"/>
              <a:t> </a:t>
            </a:r>
            <a:r>
              <a:rPr lang="en-US" sz="2700" dirty="0" err="1"/>
              <a:t>đúng</a:t>
            </a:r>
            <a:r>
              <a:rPr lang="en-US" sz="2700" dirty="0"/>
              <a:t> </a:t>
            </a:r>
            <a:r>
              <a:rPr lang="en-US" sz="2700" dirty="0" err="1"/>
              <a:t>đắn</a:t>
            </a:r>
            <a:r>
              <a:rPr lang="en-US" sz="2700" dirty="0"/>
              <a:t>, </a:t>
            </a:r>
            <a:r>
              <a:rPr lang="en-US" sz="2700" err="1"/>
              <a:t>hiệu</a:t>
            </a:r>
            <a:r>
              <a:rPr lang="en-US" sz="2700"/>
              <a:t> quả.</a:t>
            </a:r>
            <a:endParaRPr lang="en-US" sz="2700" dirty="0"/>
          </a:p>
          <a:p>
            <a:pPr marL="0" indent="0" algn="just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2700" b="1" dirty="0"/>
              <a:t>b. Qua </a:t>
            </a:r>
            <a:r>
              <a:rPr lang="en-US" sz="2700" b="1" dirty="0" err="1"/>
              <a:t>hoạt</a:t>
            </a:r>
            <a:r>
              <a:rPr lang="en-US" sz="2700" b="1" dirty="0"/>
              <a:t> </a:t>
            </a:r>
            <a:r>
              <a:rPr lang="en-US" sz="2700" b="1" dirty="0" err="1"/>
              <a:t>động</a:t>
            </a:r>
            <a:r>
              <a:rPr lang="en-US" sz="2700" b="1" dirty="0"/>
              <a:t> </a:t>
            </a:r>
            <a:r>
              <a:rPr lang="en-US" sz="2700" b="1" dirty="0" err="1"/>
              <a:t>tiếp</a:t>
            </a:r>
            <a:r>
              <a:rPr lang="en-US" sz="2700" b="1" dirty="0"/>
              <a:t> </a:t>
            </a:r>
            <a:r>
              <a:rPr lang="en-US" sz="2700" b="1" dirty="0" err="1"/>
              <a:t>công</a:t>
            </a:r>
            <a:r>
              <a:rPr lang="en-US" sz="2700" b="1" dirty="0"/>
              <a:t> </a:t>
            </a:r>
            <a:r>
              <a:rPr lang="en-US" sz="2700" b="1" dirty="0" err="1"/>
              <a:t>dân</a:t>
            </a:r>
            <a:endParaRPr lang="en-US" sz="2700" b="1" dirty="0"/>
          </a:p>
          <a:p>
            <a:pPr algn="just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700" dirty="0"/>
              <a:t>Theo </a:t>
            </a:r>
            <a:r>
              <a:rPr lang="en-US" sz="2700" dirty="0" err="1"/>
              <a:t>quy</a:t>
            </a:r>
            <a:r>
              <a:rPr lang="en-US" sz="2700" dirty="0"/>
              <a:t> </a:t>
            </a:r>
            <a:r>
              <a:rPr lang="en-US" sz="2700" dirty="0" err="1"/>
              <a:t>định</a:t>
            </a:r>
            <a:r>
              <a:rPr lang="en-US" sz="2700" dirty="0"/>
              <a:t> </a:t>
            </a:r>
            <a:r>
              <a:rPr lang="en-US" sz="2700" dirty="0" err="1"/>
              <a:t>của</a:t>
            </a:r>
            <a:r>
              <a:rPr lang="en-US" sz="2700" dirty="0"/>
              <a:t> </a:t>
            </a:r>
            <a:r>
              <a:rPr lang="en-US" sz="2700" dirty="0" err="1"/>
              <a:t>Hiến</a:t>
            </a:r>
            <a:r>
              <a:rPr lang="en-US" sz="2700" dirty="0"/>
              <a:t> </a:t>
            </a:r>
            <a:r>
              <a:rPr lang="en-US" sz="2700" dirty="0" err="1"/>
              <a:t>pháp</a:t>
            </a:r>
            <a:r>
              <a:rPr lang="en-US" sz="2700" dirty="0"/>
              <a:t> </a:t>
            </a:r>
            <a:r>
              <a:rPr lang="en-US" sz="2700" dirty="0" err="1"/>
              <a:t>và</a:t>
            </a:r>
            <a:r>
              <a:rPr lang="en-US" sz="2700" dirty="0"/>
              <a:t> </a:t>
            </a:r>
            <a:r>
              <a:rPr lang="en-US" sz="2700" dirty="0" err="1"/>
              <a:t>pháp</a:t>
            </a:r>
            <a:r>
              <a:rPr lang="en-US" sz="2700" dirty="0"/>
              <a:t> </a:t>
            </a:r>
            <a:r>
              <a:rPr lang="en-US" sz="2700" dirty="0" err="1"/>
              <a:t>luật</a:t>
            </a:r>
            <a:r>
              <a:rPr lang="en-US" sz="2700" dirty="0"/>
              <a:t>, ĐB HĐND </a:t>
            </a: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trách</a:t>
            </a:r>
            <a:r>
              <a:rPr lang="en-US" sz="2700" dirty="0"/>
              <a:t> </a:t>
            </a:r>
            <a:r>
              <a:rPr lang="en-US" sz="2700" dirty="0" err="1"/>
              <a:t>nhiệm</a:t>
            </a:r>
            <a:r>
              <a:rPr lang="en-US" sz="2700" dirty="0"/>
              <a:t> </a:t>
            </a:r>
            <a:r>
              <a:rPr lang="en-US" sz="2700" dirty="0" err="1"/>
              <a:t>tiếp</a:t>
            </a:r>
            <a:r>
              <a:rPr lang="en-US" sz="2700" dirty="0"/>
              <a:t> </a:t>
            </a:r>
            <a:r>
              <a:rPr lang="en-US" sz="2700" dirty="0" err="1"/>
              <a:t>công</a:t>
            </a:r>
            <a:r>
              <a:rPr lang="en-US" sz="2700" dirty="0"/>
              <a:t> </a:t>
            </a:r>
            <a:r>
              <a:rPr lang="en-US" sz="2700" dirty="0" err="1"/>
              <a:t>dân</a:t>
            </a:r>
            <a:r>
              <a:rPr lang="en-US" sz="2700" dirty="0"/>
              <a:t> </a:t>
            </a:r>
            <a:r>
              <a:rPr lang="en-US" sz="2700" dirty="0" err="1"/>
              <a:t>để</a:t>
            </a:r>
            <a:r>
              <a:rPr lang="en-US" sz="2700" dirty="0"/>
              <a:t> </a:t>
            </a:r>
            <a:r>
              <a:rPr lang="en-US" sz="2700" dirty="0" err="1"/>
              <a:t>công</a:t>
            </a:r>
            <a:r>
              <a:rPr lang="en-US" sz="2700" dirty="0"/>
              <a:t> </a:t>
            </a:r>
            <a:r>
              <a:rPr lang="en-US" sz="2700" dirty="0" err="1"/>
              <a:t>dân</a:t>
            </a:r>
            <a:r>
              <a:rPr lang="en-US" sz="2700" dirty="0"/>
              <a:t> </a:t>
            </a:r>
            <a:r>
              <a:rPr lang="en-US" sz="2700" dirty="0" err="1"/>
              <a:t>phản</a:t>
            </a:r>
            <a:r>
              <a:rPr lang="en-US" sz="2700" dirty="0"/>
              <a:t> </a:t>
            </a:r>
            <a:r>
              <a:rPr lang="en-US" sz="2700" dirty="0" err="1"/>
              <a:t>ánh</a:t>
            </a:r>
            <a:r>
              <a:rPr lang="en-US" sz="2700" dirty="0"/>
              <a:t>, </a:t>
            </a:r>
            <a:r>
              <a:rPr lang="en-US" sz="2700" dirty="0" err="1"/>
              <a:t>kiến</a:t>
            </a:r>
            <a:r>
              <a:rPr lang="en-US" sz="2700" dirty="0"/>
              <a:t> </a:t>
            </a:r>
            <a:r>
              <a:rPr lang="en-US" sz="2700" dirty="0" err="1"/>
              <a:t>nghị</a:t>
            </a:r>
            <a:r>
              <a:rPr lang="en-US" sz="2700" dirty="0"/>
              <a:t>, </a:t>
            </a:r>
            <a:r>
              <a:rPr lang="en-US" sz="2700" dirty="0" err="1"/>
              <a:t>khiếu</a:t>
            </a:r>
            <a:r>
              <a:rPr lang="en-US" sz="2700" dirty="0"/>
              <a:t> </a:t>
            </a:r>
            <a:r>
              <a:rPr lang="en-US" sz="2700" dirty="0" err="1"/>
              <a:t>nại</a:t>
            </a:r>
            <a:r>
              <a:rPr lang="en-US" sz="2700" dirty="0"/>
              <a:t> </a:t>
            </a:r>
            <a:r>
              <a:rPr lang="en-US" sz="2700" dirty="0" err="1"/>
              <a:t>tố</a:t>
            </a:r>
            <a:r>
              <a:rPr lang="en-US" sz="2700" dirty="0"/>
              <a:t> </a:t>
            </a:r>
            <a:r>
              <a:rPr lang="en-US" sz="2700" dirty="0" err="1"/>
              <a:t>cáo</a:t>
            </a:r>
            <a:r>
              <a:rPr lang="en-US" sz="2700" dirty="0"/>
              <a:t>. </a:t>
            </a:r>
            <a:r>
              <a:rPr lang="en-US" sz="2700" dirty="0" err="1"/>
              <a:t>Trong</a:t>
            </a:r>
            <a:r>
              <a:rPr lang="en-US" sz="2700" dirty="0"/>
              <a:t> </a:t>
            </a:r>
            <a:r>
              <a:rPr lang="en-US" sz="2700" dirty="0" err="1"/>
              <a:t>quá</a:t>
            </a:r>
            <a:r>
              <a:rPr lang="en-US" sz="2700" dirty="0"/>
              <a:t> </a:t>
            </a:r>
            <a:r>
              <a:rPr lang="en-US" sz="2700" dirty="0" err="1"/>
              <a:t>trình</a:t>
            </a:r>
            <a:r>
              <a:rPr lang="en-US" sz="2700" dirty="0"/>
              <a:t> </a:t>
            </a:r>
            <a:r>
              <a:rPr lang="en-US" sz="2700" dirty="0" err="1"/>
              <a:t>tiếp</a:t>
            </a:r>
            <a:r>
              <a:rPr lang="en-US" sz="2700" dirty="0"/>
              <a:t> </a:t>
            </a:r>
            <a:r>
              <a:rPr lang="en-US" sz="2700" dirty="0" err="1"/>
              <a:t>công</a:t>
            </a:r>
            <a:r>
              <a:rPr lang="en-US" sz="2700" dirty="0"/>
              <a:t> </a:t>
            </a:r>
            <a:r>
              <a:rPr lang="en-US" sz="2700" dirty="0" err="1"/>
              <a:t>dân</a:t>
            </a:r>
            <a:r>
              <a:rPr lang="en-US" sz="2700" dirty="0"/>
              <a:t>, ĐB </a:t>
            </a:r>
            <a:r>
              <a:rPr lang="en-US" sz="2700" dirty="0" err="1"/>
              <a:t>cần</a:t>
            </a:r>
            <a:r>
              <a:rPr lang="en-US" sz="2700" dirty="0"/>
              <a:t> </a:t>
            </a:r>
            <a:r>
              <a:rPr lang="en-US" sz="2700" dirty="0" err="1"/>
              <a:t>chăm</a:t>
            </a:r>
            <a:r>
              <a:rPr lang="en-US" sz="2700" dirty="0"/>
              <a:t> </a:t>
            </a:r>
            <a:r>
              <a:rPr lang="en-US" sz="2700" dirty="0" err="1"/>
              <a:t>chú</a:t>
            </a:r>
            <a:r>
              <a:rPr lang="en-US" sz="2700" dirty="0"/>
              <a:t> </a:t>
            </a:r>
            <a:r>
              <a:rPr lang="en-US" sz="2700" dirty="0" err="1"/>
              <a:t>lắng</a:t>
            </a:r>
            <a:r>
              <a:rPr lang="en-US" sz="2700" dirty="0"/>
              <a:t> </a:t>
            </a:r>
            <a:r>
              <a:rPr lang="en-US" sz="2700" dirty="0" err="1"/>
              <a:t>nghe</a:t>
            </a:r>
            <a:r>
              <a:rPr lang="en-US" sz="2700" dirty="0"/>
              <a:t>, </a:t>
            </a:r>
            <a:r>
              <a:rPr lang="en-US" sz="2700" dirty="0" err="1"/>
              <a:t>cử</a:t>
            </a:r>
            <a:r>
              <a:rPr lang="en-US" sz="2700" dirty="0"/>
              <a:t> </a:t>
            </a:r>
            <a:r>
              <a:rPr lang="en-US" sz="2700" dirty="0" err="1"/>
              <a:t>người</a:t>
            </a:r>
            <a:r>
              <a:rPr lang="en-US" sz="2700" dirty="0"/>
              <a:t> </a:t>
            </a:r>
            <a:r>
              <a:rPr lang="en-US" sz="2700" dirty="0" err="1"/>
              <a:t>ghi</a:t>
            </a:r>
            <a:r>
              <a:rPr lang="en-US" sz="2700" dirty="0"/>
              <a:t> </a:t>
            </a:r>
            <a:r>
              <a:rPr lang="en-US" sz="2700" dirty="0" err="1"/>
              <a:t>chép</a:t>
            </a:r>
            <a:r>
              <a:rPr lang="en-US" sz="2700" dirty="0"/>
              <a:t> </a:t>
            </a:r>
            <a:r>
              <a:rPr lang="en-US" sz="2700" dirty="0" err="1"/>
              <a:t>hoặc</a:t>
            </a:r>
            <a:r>
              <a:rPr lang="en-US" sz="2700" dirty="0"/>
              <a:t> </a:t>
            </a:r>
            <a:r>
              <a:rPr lang="en-US" sz="2700" err="1"/>
              <a:t>tự</a:t>
            </a:r>
            <a:r>
              <a:rPr lang="en-US" sz="2700"/>
              <a:t> mình </a:t>
            </a:r>
            <a:r>
              <a:rPr lang="en-US" sz="2700" dirty="0" err="1"/>
              <a:t>ghi</a:t>
            </a:r>
            <a:r>
              <a:rPr lang="en-US" sz="2700" dirty="0"/>
              <a:t> </a:t>
            </a:r>
            <a:r>
              <a:rPr lang="en-US" sz="2700" dirty="0" err="1"/>
              <a:t>chép</a:t>
            </a:r>
            <a:r>
              <a:rPr lang="en-US" sz="2700" dirty="0"/>
              <a:t> </a:t>
            </a:r>
            <a:r>
              <a:rPr lang="en-US" sz="2700" dirty="0" err="1"/>
              <a:t>đầy</a:t>
            </a:r>
            <a:r>
              <a:rPr lang="en-US" sz="2700" dirty="0"/>
              <a:t> </a:t>
            </a:r>
            <a:r>
              <a:rPr lang="en-US" sz="2700" dirty="0" err="1"/>
              <a:t>đủ</a:t>
            </a:r>
            <a:r>
              <a:rPr lang="en-US" sz="2700" dirty="0"/>
              <a:t> </a:t>
            </a:r>
            <a:r>
              <a:rPr lang="en-US" sz="2700" dirty="0" err="1"/>
              <a:t>nội</a:t>
            </a:r>
            <a:r>
              <a:rPr lang="en-US" sz="2700" dirty="0"/>
              <a:t> dung, </a:t>
            </a:r>
            <a:r>
              <a:rPr lang="en-US" sz="2700" dirty="0" err="1"/>
              <a:t>tiếp</a:t>
            </a:r>
            <a:r>
              <a:rPr lang="en-US" sz="2700" dirty="0"/>
              <a:t> </a:t>
            </a:r>
            <a:r>
              <a:rPr lang="en-US" sz="2700" dirty="0" err="1"/>
              <a:t>nhận</a:t>
            </a:r>
            <a:r>
              <a:rPr lang="en-US" sz="2700" dirty="0"/>
              <a:t> </a:t>
            </a:r>
            <a:r>
              <a:rPr lang="en-US" sz="2700" dirty="0" err="1"/>
              <a:t>đơn</a:t>
            </a:r>
            <a:r>
              <a:rPr lang="en-US" sz="2700" dirty="0"/>
              <a:t> </a:t>
            </a:r>
            <a:r>
              <a:rPr lang="en-US" sz="2700" dirty="0" err="1"/>
              <a:t>của</a:t>
            </a:r>
            <a:r>
              <a:rPr lang="en-US" sz="2700" dirty="0"/>
              <a:t> </a:t>
            </a:r>
            <a:r>
              <a:rPr lang="en-US" sz="2700" dirty="0" err="1"/>
              <a:t>công</a:t>
            </a:r>
            <a:r>
              <a:rPr lang="en-US" sz="2700" dirty="0"/>
              <a:t> </a:t>
            </a:r>
            <a:r>
              <a:rPr lang="en-US" sz="2700" err="1"/>
              <a:t>dân</a:t>
            </a:r>
            <a:r>
              <a:rPr lang="en-US" sz="2700"/>
              <a:t> (trường </a:t>
            </a:r>
            <a:r>
              <a:rPr lang="en-US" sz="2700" dirty="0" err="1"/>
              <a:t>hợp</a:t>
            </a:r>
            <a:r>
              <a:rPr lang="en-US" sz="2700" dirty="0"/>
              <a:t> </a:t>
            </a:r>
            <a:r>
              <a:rPr lang="en-US" sz="2700" dirty="0" err="1"/>
              <a:t>chưa</a:t>
            </a:r>
            <a:r>
              <a:rPr lang="en-US" sz="2700" dirty="0"/>
              <a:t> </a:t>
            </a: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đơn</a:t>
            </a:r>
            <a:r>
              <a:rPr lang="en-US" sz="2700" dirty="0"/>
              <a:t> </a:t>
            </a:r>
            <a:r>
              <a:rPr lang="en-US" sz="2700" dirty="0" err="1"/>
              <a:t>thì</a:t>
            </a:r>
            <a:r>
              <a:rPr lang="en-US" sz="2700" dirty="0"/>
              <a:t> </a:t>
            </a:r>
            <a:r>
              <a:rPr lang="en-US" sz="2700" dirty="0" err="1"/>
              <a:t>hướng</a:t>
            </a:r>
            <a:r>
              <a:rPr lang="en-US" sz="2700" dirty="0"/>
              <a:t> </a:t>
            </a:r>
            <a:r>
              <a:rPr lang="en-US" sz="2700" dirty="0" err="1"/>
              <a:t>dẫn</a:t>
            </a:r>
            <a:r>
              <a:rPr lang="en-US" sz="2700" dirty="0"/>
              <a:t> </a:t>
            </a:r>
            <a:r>
              <a:rPr lang="en-US" sz="2700" dirty="0" err="1"/>
              <a:t>công</a:t>
            </a:r>
            <a:r>
              <a:rPr lang="en-US" sz="2700" dirty="0"/>
              <a:t> </a:t>
            </a:r>
            <a:r>
              <a:rPr lang="en-US" sz="2700" dirty="0" err="1"/>
              <a:t>dân</a:t>
            </a:r>
            <a:r>
              <a:rPr lang="en-US" sz="2700" dirty="0"/>
              <a:t> </a:t>
            </a:r>
            <a:r>
              <a:rPr lang="en-US" sz="2700" dirty="0" err="1"/>
              <a:t>viết</a:t>
            </a:r>
            <a:r>
              <a:rPr lang="en-US" sz="2700" dirty="0"/>
              <a:t> </a:t>
            </a:r>
            <a:r>
              <a:rPr lang="en-US" sz="2700" dirty="0" err="1"/>
              <a:t>đơn</a:t>
            </a:r>
            <a:r>
              <a:rPr lang="en-US" sz="2700" dirty="0"/>
              <a:t> </a:t>
            </a:r>
            <a:r>
              <a:rPr lang="en-US" sz="2700" dirty="0" err="1"/>
              <a:t>trình</a:t>
            </a:r>
            <a:r>
              <a:rPr lang="en-US" sz="2700" dirty="0"/>
              <a:t> </a:t>
            </a:r>
            <a:r>
              <a:rPr lang="en-US" sz="2700" dirty="0" err="1"/>
              <a:t>bày</a:t>
            </a:r>
            <a:r>
              <a:rPr lang="en-US" sz="2700" dirty="0"/>
              <a:t> </a:t>
            </a:r>
            <a:r>
              <a:rPr lang="en-US" sz="2700" dirty="0" err="1"/>
              <a:t>rõ</a:t>
            </a:r>
            <a:r>
              <a:rPr lang="en-US" sz="2700" dirty="0"/>
              <a:t> </a:t>
            </a:r>
            <a:r>
              <a:rPr lang="en-US" sz="2700" dirty="0" err="1"/>
              <a:t>ràng</a:t>
            </a:r>
            <a:r>
              <a:rPr lang="en-US" sz="2700" dirty="0"/>
              <a:t>, </a:t>
            </a:r>
            <a:r>
              <a:rPr lang="en-US" sz="2700" dirty="0" err="1"/>
              <a:t>đầy</a:t>
            </a:r>
            <a:r>
              <a:rPr lang="en-US" sz="2700" dirty="0"/>
              <a:t> </a:t>
            </a:r>
            <a:r>
              <a:rPr lang="en-US" sz="2700" dirty="0" err="1"/>
              <a:t>đủ</a:t>
            </a:r>
            <a:r>
              <a:rPr lang="en-US" sz="2700" dirty="0"/>
              <a:t> </a:t>
            </a:r>
            <a:r>
              <a:rPr lang="en-US" sz="2700" err="1"/>
              <a:t>nội</a:t>
            </a:r>
            <a:r>
              <a:rPr lang="en-US" sz="2700"/>
              <a:t> dung phản ánh, kiến nghị hoặc khiếu nại, tố cáo).</a:t>
            </a:r>
            <a:endParaRPr lang="en-US" sz="27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76090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4089</Words>
  <Application>Microsoft Office PowerPoint</Application>
  <PresentationFormat>Widescreen</PresentationFormat>
  <Paragraphs>121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1_Office Theme</vt:lpstr>
      <vt:lpstr>     KỸ NĂNG QUYẾT ĐỊNH VÀ GIÁM SÁT  CỦA HỘI ĐỒNG NHÂN DÂN  TRONG LĨNH VỰC GIÁO DỤC, ĐÀO TẠO, Y TẾ       </vt:lpstr>
      <vt:lpstr>I. NHỮNG QUY ĐỊNH CỦA PHÁP  LUẬT VỀ CHỨC NĂNG NHIỆM VỤ QUYỀN HẠN CỦA HỘI ĐỒNG NHÂN DÂN TRONG LĨNH VỰC GIÁO DỤC, ĐÀO TẠO, Y TẾ  </vt:lpstr>
      <vt:lpstr>I. NHỮNG QUY ĐỊNH CỦA PHÁP  LUẬT VỀ CHỨC NĂNG NHIỆM VỤ QUYỀN HẠN CỦA HỘI ĐỒNG NHÂN DÂN TRONG LĨNH VỰC GIÁO DỤC, ĐÀO TẠO, Y TẾ  </vt:lpstr>
      <vt:lpstr>I. NHỮNG QUY ĐỊNH CỦA PHÁP  LUẬT VỀ CHỨC NĂNG NHIỆM VỤ QUYỀN HẠN CỦA HỘI ĐỒNG NHÂN DÂN TRONG LĨNH VỰC GIÁO DỤC, ĐÀO TẠO, Y TẾ  </vt:lpstr>
      <vt:lpstr>II. MỘT SỐ KỸ NĂNG THỰC HIỆN NHIỆM VỤ QUYỀN HẠN CỦA HỘI ĐỒNG NHÂN DÂN TRONG LĨNH VỰC GIÁO DỤC ĐÀO TẠO, Y TẾ </vt:lpstr>
      <vt:lpstr>    II. MỘT SỐ KỸ NĂNG THỰC HIỆN NHIỆM VỤ QUYỀN HẠN CỦA HỘI ĐỒNG NHÂN DÂN TRONG LĨNH VỰC GIÁO DỤC ĐÀO TẠO, Y TẾ </vt:lpstr>
      <vt:lpstr>II. MỘT SỐ KỸ NĂNG THỰC HIỆN NHIỆM VỤ QUYỀN HẠN CỦA HỘI ĐỒNG NHÂN DÂN TRONG LĨNH VỰC GIÁO DỤC ĐÀO TẠO, Y TẾ </vt:lpstr>
      <vt:lpstr>II. MỘT SỐ KỸ NĂNG THỰC HIỆN NHIỆM VỤ QUYỀN HẠN CỦA HỘI ĐỒNG NHÂN DÂN TRONG LĨNH VỰC GIÁO DỤC ĐÀO TẠO, Y TẾ</vt:lpstr>
      <vt:lpstr> II. MỘT SỐ KỸ NĂNG THỰC HIỆN NHIỆM VỤ QUYỀN HẠN CỦA HỘI ĐỒNG NHÂN DÂN TRONG LĨNH VỰC GIÁO DỤC ĐÀO TẠO, Y TẾ </vt:lpstr>
      <vt:lpstr> II. MỘT SỐ KỸ NĂNG THỰC HIỆN NHIỆM VỤ QUYỀN HẠN CỦA HỘI ĐỒNG NHÂN DÂN TRONG LĨNH VỰC GIÁO DỤC ĐÀO TẠO, Y TẾ </vt:lpstr>
      <vt:lpstr> II. MỘT SỐ KỸ NĂNG THỰC HIỆN NHIỆM VỤ QUYỀN HẠN CỦA HỘI ĐỒNG NHÂN DÂN TRONG LĨNH VỰC GIÁO DỤC ĐÀO TẠO, Y TẾ  </vt:lpstr>
      <vt:lpstr> II. MỘT SỐ KỸ NĂNG THỰC HIỆN NHIỆM VỤ QUYỀN HẠN CỦA HỘI ĐỒNG NHÂN DÂN TRONG LĨNH VỰC GIÁO DỤC ĐÀO TẠO, Y TẾ </vt:lpstr>
      <vt:lpstr> II. MỘT SỐ KỸ NĂNG THỰC HIỆN NHIỆM VỤ QUYỀN HẠN CỦA HỘI ĐỒNG NHÂN DÂN TRONG LĨNH VỰC GIÁO DỤC ĐÀO TẠO, Y TẾ </vt:lpstr>
      <vt:lpstr> II. MỘT SỐ KỸ NĂNG THỰC HIỆN NHIỆM VỤ QUYỀN HẠN CỦA HỘI ĐỒNG NHÂN DÂN TRONG LĨNH VỰC GIÁO DỤC ĐÀO TẠO, Y TẾ</vt:lpstr>
      <vt:lpstr> II. MỘT SỐ KỸ NĂNG THỰC HIỆN NHIỆM VỤ QUYỀN HẠN CỦA HỘI ĐỒNG NHÂN DÂN TRONG LĨNH VỰC GIÁO DỤC ĐÀO TẠO, Y TẾ</vt:lpstr>
      <vt:lpstr> II. MỘT SỐ KỸ NĂNG THỰC HIỆN NHIỆM VỤ QUYỀN HẠN CỦA HỘI ĐỒNG NHÂN DÂN TRONG LĨNH VỰC GIÁO DỤC ĐÀO TẠO, Y TẾ</vt:lpstr>
      <vt:lpstr> II. MỘT SỐ KỸ NĂNG THỰC HIỆN NHIỆM VỤ QUYỀN HẠN CỦA HỘI ĐỒNG NHÂN DÂN TRONG LĨNH VỰC GIÁO DỤC ĐÀO TẠO, Y TẾ</vt:lpstr>
      <vt:lpstr>    II. MỘT SỐ KỸ NĂNG THỰC HIỆN NHIỆM VỤ QUYỀN HẠN CỦA HỘI ĐỒNG NHÂN DÂN TRONG LĨNH VỰC GIÁO DỤC ĐÀO TẠO, Y TẾ</vt:lpstr>
      <vt:lpstr> II. MỘT SỐ KỸ NĂNG THỰC HIỆN NHIỆM VỤ QUYỀN HẠN CỦA HỘI ĐỒNG NHÂN DÂN TRONG LĨNH VỰC GIÁO DỤC ĐÀO TẠO, Y TẾ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KỸ NĂNG GIÁM SÁT  VIỆC TẠO CÔNG ĂN VIỆC LÀM                                        CHO NGƯỜI LAO ĐỘNG, HỌC NGHỀ,  HƯỚNG NGHIỆP TẠI ĐỊA PHƯƠNG</dc:title>
  <dc:creator>Admin</dc:creator>
  <cp:lastModifiedBy>Le Thi Bich Diep</cp:lastModifiedBy>
  <cp:revision>80</cp:revision>
  <dcterms:created xsi:type="dcterms:W3CDTF">2022-05-31T01:59:36Z</dcterms:created>
  <dcterms:modified xsi:type="dcterms:W3CDTF">2024-03-29T07:37:43Z</dcterms:modified>
</cp:coreProperties>
</file>